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Lst>
  <p:sldSz cx="7559675" cy="10691813"/>
  <p:notesSz cx="6735763" cy="9866313"/>
  <p:embeddedFontLst>
    <p:embeddedFont>
      <p:font typeface="Noto Sans JP" panose="020B0200000000000000" pitchFamily="50" charset="-128"/>
      <p:regular r:id="rId3"/>
      <p:bold r:id="rId4"/>
    </p:embeddedFont>
    <p:embeddedFont>
      <p:font typeface="Noto Sans JP Bold" panose="020B0200000000000000" pitchFamily="50" charset="-128"/>
      <p:regular r:id="rId5"/>
      <p:bold r:id="rId6"/>
    </p:embeddedFont>
    <p:embeddedFont>
      <p:font typeface="Roboto" panose="02000000000000000000" pitchFamily="2" charset="0"/>
      <p:regular r:id="rId7"/>
      <p:bold r:id="rId8"/>
      <p:italic r:id="rId9"/>
      <p:boldItalic r:id="rId1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669900"/>
    <a:srgbClr val="A0C878"/>
    <a:srgbClr val="DDEB9D"/>
    <a:srgbClr val="BCF880"/>
    <a:srgbClr val="ECFDDB"/>
    <a:srgbClr val="CFFBA3"/>
    <a:srgbClr val="D0FB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A6F6A2-9ED0-4F5C-8C2D-1CD0C07581F0}" v="4" dt="2025-04-30T02:42:04.016"/>
    <p1510:client id="{F3E16668-320F-47F7-A282-ADD3F79D45FC}" v="14" dt="2025-04-30T06:06:35.6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3132" y="78"/>
      </p:cViewPr>
      <p:guideLst>
        <p:guide orient="horz" pos="2160"/>
        <p:guide pos="2881"/>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6.fntdata"/><Relationship Id="rId13" Type="http://schemas.openxmlformats.org/officeDocument/2006/relationships/theme" Target="theme/theme1.xml"/><Relationship Id="rId3" Type="http://schemas.openxmlformats.org/officeDocument/2006/relationships/font" Target="fonts/font1.fntdata"/><Relationship Id="rId7" Type="http://schemas.openxmlformats.org/officeDocument/2006/relationships/font" Target="fonts/font5.fntdata"/><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4.fntdata"/><Relationship Id="rId11" Type="http://schemas.openxmlformats.org/officeDocument/2006/relationships/presProps" Target="presProps.xml"/><Relationship Id="rId5" Type="http://schemas.openxmlformats.org/officeDocument/2006/relationships/font" Target="fonts/font3.fntdata"/><Relationship Id="rId15" Type="http://schemas.microsoft.com/office/2015/10/relationships/revisionInfo" Target="revisionInfo.xml"/><Relationship Id="rId10" Type="http://schemas.openxmlformats.org/officeDocument/2006/relationships/font" Target="fonts/font8.fntdata"/><Relationship Id="rId4" Type="http://schemas.openxmlformats.org/officeDocument/2006/relationships/font" Target="fonts/font2.fntdata"/><Relationship Id="rId9" Type="http://schemas.openxmlformats.org/officeDocument/2006/relationships/font" Target="fonts/font7.fntdata"/><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6089" y="2130112"/>
            <a:ext cx="7775666" cy="1469807"/>
          </a:xfrm>
        </p:spPr>
        <p:txBody>
          <a:bodyPr/>
          <a:lstStyle/>
          <a:p>
            <a:r>
              <a:rPr lang="en-US"/>
              <a:t>Click to edit Master title style</a:t>
            </a:r>
          </a:p>
        </p:txBody>
      </p:sp>
      <p:sp>
        <p:nvSpPr>
          <p:cNvPr id="3" name="Subtitle 2"/>
          <p:cNvSpPr>
            <a:spLocks noGrp="1"/>
          </p:cNvSpPr>
          <p:nvPr>
            <p:ph type="subTitle" idx="1"/>
          </p:nvPr>
        </p:nvSpPr>
        <p:spPr>
          <a:xfrm>
            <a:off x="1372180" y="3885626"/>
            <a:ext cx="6403489" cy="1752341"/>
          </a:xfrm>
        </p:spPr>
        <p:txBody>
          <a:bodyPr/>
          <a:lstStyle>
            <a:lvl1pPr marL="0" indent="0" algn="ctr">
              <a:buNone/>
              <a:defRPr>
                <a:solidFill>
                  <a:schemeClr val="tx1">
                    <a:tint val="75000"/>
                  </a:schemeClr>
                </a:solidFill>
              </a:defRPr>
            </a:lvl1pPr>
            <a:lvl2pPr marL="455518" indent="0" algn="ctr">
              <a:buNone/>
              <a:defRPr>
                <a:solidFill>
                  <a:schemeClr val="tx1">
                    <a:tint val="75000"/>
                  </a:schemeClr>
                </a:solidFill>
              </a:defRPr>
            </a:lvl2pPr>
            <a:lvl3pPr marL="911036" indent="0" algn="ctr">
              <a:buNone/>
              <a:defRPr>
                <a:solidFill>
                  <a:schemeClr val="tx1">
                    <a:tint val="75000"/>
                  </a:schemeClr>
                </a:solidFill>
              </a:defRPr>
            </a:lvl3pPr>
            <a:lvl4pPr marL="1366555" indent="0" algn="ctr">
              <a:buNone/>
              <a:defRPr>
                <a:solidFill>
                  <a:schemeClr val="tx1">
                    <a:tint val="75000"/>
                  </a:schemeClr>
                </a:solidFill>
              </a:defRPr>
            </a:lvl4pPr>
            <a:lvl5pPr marL="1822073" indent="0" algn="ctr">
              <a:buNone/>
              <a:defRPr>
                <a:solidFill>
                  <a:schemeClr val="tx1">
                    <a:tint val="75000"/>
                  </a:schemeClr>
                </a:solidFill>
              </a:defRPr>
            </a:lvl5pPr>
            <a:lvl6pPr marL="2277590" indent="0" algn="ctr">
              <a:buNone/>
              <a:defRPr>
                <a:solidFill>
                  <a:schemeClr val="tx1">
                    <a:tint val="75000"/>
                  </a:schemeClr>
                </a:solidFill>
              </a:defRPr>
            </a:lvl6pPr>
            <a:lvl7pPr marL="2733108" indent="0" algn="ctr">
              <a:buNone/>
              <a:defRPr>
                <a:solidFill>
                  <a:schemeClr val="tx1">
                    <a:tint val="75000"/>
                  </a:schemeClr>
                </a:solidFill>
              </a:defRPr>
            </a:lvl7pPr>
            <a:lvl8pPr marL="3188626" indent="0" algn="ctr">
              <a:buNone/>
              <a:defRPr>
                <a:solidFill>
                  <a:schemeClr val="tx1">
                    <a:tint val="75000"/>
                  </a:schemeClr>
                </a:solidFill>
              </a:defRPr>
            </a:lvl8pPr>
            <a:lvl9pPr marL="364414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2186" y="274598"/>
            <a:ext cx="2058264" cy="585065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394" y="274598"/>
            <a:ext cx="6022329" cy="58506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616" y="4406246"/>
            <a:ext cx="7775666" cy="1361873"/>
          </a:xfrm>
        </p:spPr>
        <p:txBody>
          <a:bodyPr anchor="t"/>
          <a:lstStyle>
            <a:lvl1pPr algn="l">
              <a:defRPr sz="3986" b="1" cap="all"/>
            </a:lvl1pPr>
          </a:lstStyle>
          <a:p>
            <a:r>
              <a:rPr lang="en-US"/>
              <a:t>Click to edit Master title style</a:t>
            </a:r>
          </a:p>
        </p:txBody>
      </p:sp>
      <p:sp>
        <p:nvSpPr>
          <p:cNvPr id="3" name="Text Placeholder 2"/>
          <p:cNvSpPr>
            <a:spLocks noGrp="1"/>
          </p:cNvSpPr>
          <p:nvPr>
            <p:ph type="body" idx="1"/>
          </p:nvPr>
        </p:nvSpPr>
        <p:spPr>
          <a:xfrm>
            <a:off x="722616" y="2906282"/>
            <a:ext cx="7775666" cy="1499964"/>
          </a:xfrm>
        </p:spPr>
        <p:txBody>
          <a:bodyPr anchor="b"/>
          <a:lstStyle>
            <a:lvl1pPr marL="0" indent="0">
              <a:buNone/>
              <a:defRPr sz="1993">
                <a:solidFill>
                  <a:schemeClr val="tx1">
                    <a:tint val="75000"/>
                  </a:schemeClr>
                </a:solidFill>
              </a:defRPr>
            </a:lvl1pPr>
            <a:lvl2pPr marL="455518" indent="0">
              <a:buNone/>
              <a:defRPr sz="1793">
                <a:solidFill>
                  <a:schemeClr val="tx1">
                    <a:tint val="75000"/>
                  </a:schemeClr>
                </a:solidFill>
              </a:defRPr>
            </a:lvl2pPr>
            <a:lvl3pPr marL="911036" indent="0">
              <a:buNone/>
              <a:defRPr sz="1595">
                <a:solidFill>
                  <a:schemeClr val="tx1">
                    <a:tint val="75000"/>
                  </a:schemeClr>
                </a:solidFill>
              </a:defRPr>
            </a:lvl3pPr>
            <a:lvl4pPr marL="1366555" indent="0">
              <a:buNone/>
              <a:defRPr sz="1395">
                <a:solidFill>
                  <a:schemeClr val="tx1">
                    <a:tint val="75000"/>
                  </a:schemeClr>
                </a:solidFill>
              </a:defRPr>
            </a:lvl4pPr>
            <a:lvl5pPr marL="1822073" indent="0">
              <a:buNone/>
              <a:defRPr sz="1395">
                <a:solidFill>
                  <a:schemeClr val="tx1">
                    <a:tint val="75000"/>
                  </a:schemeClr>
                </a:solidFill>
              </a:defRPr>
            </a:lvl5pPr>
            <a:lvl6pPr marL="2277590" indent="0">
              <a:buNone/>
              <a:defRPr sz="1395">
                <a:solidFill>
                  <a:schemeClr val="tx1">
                    <a:tint val="75000"/>
                  </a:schemeClr>
                </a:solidFill>
              </a:defRPr>
            </a:lvl6pPr>
            <a:lvl7pPr marL="2733108" indent="0">
              <a:buNone/>
              <a:defRPr sz="1395">
                <a:solidFill>
                  <a:schemeClr val="tx1">
                    <a:tint val="75000"/>
                  </a:schemeClr>
                </a:solidFill>
              </a:defRPr>
            </a:lvl7pPr>
            <a:lvl8pPr marL="3188626" indent="0">
              <a:buNone/>
              <a:defRPr sz="1395">
                <a:solidFill>
                  <a:schemeClr val="tx1">
                    <a:tint val="75000"/>
                  </a:schemeClr>
                </a:solidFill>
              </a:defRPr>
            </a:lvl8pPr>
            <a:lvl9pPr marL="3644143" indent="0">
              <a:buNone/>
              <a:defRPr sz="139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394" y="1599966"/>
            <a:ext cx="4040297" cy="4525291"/>
          </a:xfrm>
        </p:spPr>
        <p:txBody>
          <a:bodyPr/>
          <a:lstStyle>
            <a:lvl1pPr>
              <a:defRPr sz="2789"/>
            </a:lvl1pPr>
            <a:lvl2pPr>
              <a:defRPr sz="2392"/>
            </a:lvl2pPr>
            <a:lvl3pPr>
              <a:defRPr sz="1993"/>
            </a:lvl3pPr>
            <a:lvl4pPr>
              <a:defRPr sz="1793"/>
            </a:lvl4pPr>
            <a:lvl5pPr>
              <a:defRPr sz="1793"/>
            </a:lvl5pPr>
            <a:lvl6pPr>
              <a:defRPr sz="1793"/>
            </a:lvl6pPr>
            <a:lvl7pPr>
              <a:defRPr sz="1793"/>
            </a:lvl7pPr>
            <a:lvl8pPr>
              <a:defRPr sz="1793"/>
            </a:lvl8pPr>
            <a:lvl9pPr>
              <a:defRPr sz="179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0155" y="1599966"/>
            <a:ext cx="4040297" cy="4525291"/>
          </a:xfrm>
        </p:spPr>
        <p:txBody>
          <a:bodyPr/>
          <a:lstStyle>
            <a:lvl1pPr>
              <a:defRPr sz="2789"/>
            </a:lvl1pPr>
            <a:lvl2pPr>
              <a:defRPr sz="2392"/>
            </a:lvl2pPr>
            <a:lvl3pPr>
              <a:defRPr sz="1993"/>
            </a:lvl3pPr>
            <a:lvl4pPr>
              <a:defRPr sz="1793"/>
            </a:lvl4pPr>
            <a:lvl5pPr>
              <a:defRPr sz="1793"/>
            </a:lvl5pPr>
            <a:lvl6pPr>
              <a:defRPr sz="1793"/>
            </a:lvl6pPr>
            <a:lvl7pPr>
              <a:defRPr sz="1793"/>
            </a:lvl7pPr>
            <a:lvl8pPr>
              <a:defRPr sz="1793"/>
            </a:lvl8pPr>
            <a:lvl9pPr>
              <a:defRPr sz="179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392" y="1534886"/>
            <a:ext cx="4041886" cy="639667"/>
          </a:xfrm>
        </p:spPr>
        <p:txBody>
          <a:bodyPr anchor="b"/>
          <a:lstStyle>
            <a:lvl1pPr marL="0" indent="0">
              <a:buNone/>
              <a:defRPr sz="2392" b="1"/>
            </a:lvl1pPr>
            <a:lvl2pPr marL="455518" indent="0">
              <a:buNone/>
              <a:defRPr sz="1993" b="1"/>
            </a:lvl2pPr>
            <a:lvl3pPr marL="911036" indent="0">
              <a:buNone/>
              <a:defRPr sz="1793" b="1"/>
            </a:lvl3pPr>
            <a:lvl4pPr marL="1366555" indent="0">
              <a:buNone/>
              <a:defRPr sz="1595" b="1"/>
            </a:lvl4pPr>
            <a:lvl5pPr marL="1822073" indent="0">
              <a:buNone/>
              <a:defRPr sz="1595" b="1"/>
            </a:lvl5pPr>
            <a:lvl6pPr marL="2277590" indent="0">
              <a:buNone/>
              <a:defRPr sz="1595" b="1"/>
            </a:lvl6pPr>
            <a:lvl7pPr marL="2733108" indent="0">
              <a:buNone/>
              <a:defRPr sz="1595" b="1"/>
            </a:lvl7pPr>
            <a:lvl8pPr marL="3188626" indent="0">
              <a:buNone/>
              <a:defRPr sz="1595" b="1"/>
            </a:lvl8pPr>
            <a:lvl9pPr marL="3644143" indent="0">
              <a:buNone/>
              <a:defRPr sz="1595" b="1"/>
            </a:lvl9pPr>
          </a:lstStyle>
          <a:p>
            <a:pPr lvl="0"/>
            <a:r>
              <a:rPr lang="en-US"/>
              <a:t>Click to edit Master text styles</a:t>
            </a:r>
          </a:p>
        </p:txBody>
      </p:sp>
      <p:sp>
        <p:nvSpPr>
          <p:cNvPr id="4" name="Content Placeholder 3"/>
          <p:cNvSpPr>
            <a:spLocks noGrp="1"/>
          </p:cNvSpPr>
          <p:nvPr>
            <p:ph sz="half" idx="2"/>
          </p:nvPr>
        </p:nvSpPr>
        <p:spPr>
          <a:xfrm>
            <a:off x="457392" y="2174552"/>
            <a:ext cx="4041886" cy="3950702"/>
          </a:xfrm>
        </p:spPr>
        <p:txBody>
          <a:bodyPr/>
          <a:lstStyle>
            <a:lvl1pPr>
              <a:defRPr sz="2392"/>
            </a:lvl1pPr>
            <a:lvl2pPr>
              <a:defRPr sz="1993"/>
            </a:lvl2pPr>
            <a:lvl3pPr>
              <a:defRPr sz="1793"/>
            </a:lvl3pPr>
            <a:lvl4pPr>
              <a:defRPr sz="1595"/>
            </a:lvl4pPr>
            <a:lvl5pPr>
              <a:defRPr sz="1595"/>
            </a:lvl5pPr>
            <a:lvl6pPr>
              <a:defRPr sz="1595"/>
            </a:lvl6pPr>
            <a:lvl7pPr>
              <a:defRPr sz="1595"/>
            </a:lvl7pPr>
            <a:lvl8pPr>
              <a:defRPr sz="1595"/>
            </a:lvl8pPr>
            <a:lvl9pPr>
              <a:defRPr sz="15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6979" y="1534886"/>
            <a:ext cx="4043473" cy="639667"/>
          </a:xfrm>
        </p:spPr>
        <p:txBody>
          <a:bodyPr anchor="b"/>
          <a:lstStyle>
            <a:lvl1pPr marL="0" indent="0">
              <a:buNone/>
              <a:defRPr sz="2392" b="1"/>
            </a:lvl1pPr>
            <a:lvl2pPr marL="455518" indent="0">
              <a:buNone/>
              <a:defRPr sz="1993" b="1"/>
            </a:lvl2pPr>
            <a:lvl3pPr marL="911036" indent="0">
              <a:buNone/>
              <a:defRPr sz="1793" b="1"/>
            </a:lvl3pPr>
            <a:lvl4pPr marL="1366555" indent="0">
              <a:buNone/>
              <a:defRPr sz="1595" b="1"/>
            </a:lvl4pPr>
            <a:lvl5pPr marL="1822073" indent="0">
              <a:buNone/>
              <a:defRPr sz="1595" b="1"/>
            </a:lvl5pPr>
            <a:lvl6pPr marL="2277590" indent="0">
              <a:buNone/>
              <a:defRPr sz="1595" b="1"/>
            </a:lvl6pPr>
            <a:lvl7pPr marL="2733108" indent="0">
              <a:buNone/>
              <a:defRPr sz="1595" b="1"/>
            </a:lvl7pPr>
            <a:lvl8pPr marL="3188626" indent="0">
              <a:buNone/>
              <a:defRPr sz="1595" b="1"/>
            </a:lvl8pPr>
            <a:lvl9pPr marL="3644143" indent="0">
              <a:buNone/>
              <a:defRPr sz="1595" b="1"/>
            </a:lvl9pPr>
          </a:lstStyle>
          <a:p>
            <a:pPr lvl="0"/>
            <a:r>
              <a:rPr lang="en-US"/>
              <a:t>Click to edit Master text styles</a:t>
            </a:r>
          </a:p>
        </p:txBody>
      </p:sp>
      <p:sp>
        <p:nvSpPr>
          <p:cNvPr id="6" name="Content Placeholder 5"/>
          <p:cNvSpPr>
            <a:spLocks noGrp="1"/>
          </p:cNvSpPr>
          <p:nvPr>
            <p:ph sz="quarter" idx="4"/>
          </p:nvPr>
        </p:nvSpPr>
        <p:spPr>
          <a:xfrm>
            <a:off x="4646979" y="2174552"/>
            <a:ext cx="4043473" cy="3950702"/>
          </a:xfrm>
        </p:spPr>
        <p:txBody>
          <a:bodyPr/>
          <a:lstStyle>
            <a:lvl1pPr>
              <a:defRPr sz="2392"/>
            </a:lvl1pPr>
            <a:lvl2pPr>
              <a:defRPr sz="1993"/>
            </a:lvl2pPr>
            <a:lvl3pPr>
              <a:defRPr sz="1793"/>
            </a:lvl3pPr>
            <a:lvl4pPr>
              <a:defRPr sz="1595"/>
            </a:lvl4pPr>
            <a:lvl5pPr>
              <a:defRPr sz="1595"/>
            </a:lvl5pPr>
            <a:lvl6pPr>
              <a:defRPr sz="1595"/>
            </a:lvl6pPr>
            <a:lvl7pPr>
              <a:defRPr sz="1595"/>
            </a:lvl7pPr>
            <a:lvl8pPr>
              <a:defRPr sz="1595"/>
            </a:lvl8pPr>
            <a:lvl9pPr>
              <a:defRPr sz="15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393" y="273013"/>
            <a:ext cx="3009577" cy="1161879"/>
          </a:xfrm>
        </p:spPr>
        <p:txBody>
          <a:bodyPr anchor="b"/>
          <a:lstStyle>
            <a:lvl1pPr algn="l">
              <a:defRPr sz="1993" b="1"/>
            </a:lvl1pPr>
          </a:lstStyle>
          <a:p>
            <a:r>
              <a:rPr lang="en-US"/>
              <a:t>Click to edit Master title style</a:t>
            </a:r>
          </a:p>
        </p:txBody>
      </p:sp>
      <p:sp>
        <p:nvSpPr>
          <p:cNvPr id="3" name="Content Placeholder 2"/>
          <p:cNvSpPr>
            <a:spLocks noGrp="1"/>
          </p:cNvSpPr>
          <p:nvPr>
            <p:ph idx="1"/>
          </p:nvPr>
        </p:nvSpPr>
        <p:spPr>
          <a:xfrm>
            <a:off x="3576553" y="273012"/>
            <a:ext cx="5113898" cy="5852244"/>
          </a:xfrm>
        </p:spPr>
        <p:txBody>
          <a:bodyPr/>
          <a:lstStyle>
            <a:lvl1pPr>
              <a:defRPr sz="3189"/>
            </a:lvl1pPr>
            <a:lvl2pPr>
              <a:defRPr sz="2789"/>
            </a:lvl2pPr>
            <a:lvl3pPr>
              <a:defRPr sz="2392"/>
            </a:lvl3pPr>
            <a:lvl4pPr>
              <a:defRPr sz="1993"/>
            </a:lvl4pPr>
            <a:lvl5pPr>
              <a:defRPr sz="1993"/>
            </a:lvl5pPr>
            <a:lvl6pPr>
              <a:defRPr sz="1993"/>
            </a:lvl6pPr>
            <a:lvl7pPr>
              <a:defRPr sz="1993"/>
            </a:lvl7pPr>
            <a:lvl8pPr>
              <a:defRPr sz="1993"/>
            </a:lvl8pPr>
            <a:lvl9pPr>
              <a:defRPr sz="199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393" y="1434888"/>
            <a:ext cx="3009577" cy="4690366"/>
          </a:xfrm>
        </p:spPr>
        <p:txBody>
          <a:bodyPr/>
          <a:lstStyle>
            <a:lvl1pPr marL="0" indent="0">
              <a:buNone/>
              <a:defRPr sz="1395"/>
            </a:lvl1pPr>
            <a:lvl2pPr marL="455518" indent="0">
              <a:buNone/>
              <a:defRPr sz="1195"/>
            </a:lvl2pPr>
            <a:lvl3pPr marL="911036" indent="0">
              <a:buNone/>
              <a:defRPr sz="997"/>
            </a:lvl3pPr>
            <a:lvl4pPr marL="1366555" indent="0">
              <a:buNone/>
              <a:defRPr sz="897"/>
            </a:lvl4pPr>
            <a:lvl5pPr marL="1822073" indent="0">
              <a:buNone/>
              <a:defRPr sz="897"/>
            </a:lvl5pPr>
            <a:lvl6pPr marL="2277590" indent="0">
              <a:buNone/>
              <a:defRPr sz="897"/>
            </a:lvl6pPr>
            <a:lvl7pPr marL="2733108" indent="0">
              <a:buNone/>
              <a:defRPr sz="897"/>
            </a:lvl7pPr>
            <a:lvl8pPr marL="3188626" indent="0">
              <a:buNone/>
              <a:defRPr sz="897"/>
            </a:lvl8pPr>
            <a:lvl9pPr marL="3644143" indent="0">
              <a:buNone/>
              <a:defRPr sz="897"/>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3043" y="4799886"/>
            <a:ext cx="5488705" cy="566654"/>
          </a:xfrm>
        </p:spPr>
        <p:txBody>
          <a:bodyPr anchor="b"/>
          <a:lstStyle>
            <a:lvl1pPr algn="l">
              <a:defRPr sz="1993" b="1"/>
            </a:lvl1pPr>
          </a:lstStyle>
          <a:p>
            <a:r>
              <a:rPr lang="en-US"/>
              <a:t>Click to edit Master title style</a:t>
            </a:r>
          </a:p>
        </p:txBody>
      </p:sp>
      <p:sp>
        <p:nvSpPr>
          <p:cNvPr id="3" name="Picture Placeholder 2"/>
          <p:cNvSpPr>
            <a:spLocks noGrp="1"/>
          </p:cNvSpPr>
          <p:nvPr>
            <p:ph type="pic" idx="1"/>
          </p:nvPr>
        </p:nvSpPr>
        <p:spPr>
          <a:xfrm>
            <a:off x="1793043" y="612687"/>
            <a:ext cx="5488705" cy="4114190"/>
          </a:xfrm>
        </p:spPr>
        <p:txBody>
          <a:bodyPr/>
          <a:lstStyle>
            <a:lvl1pPr marL="0" indent="0">
              <a:buNone/>
              <a:defRPr sz="3189"/>
            </a:lvl1pPr>
            <a:lvl2pPr marL="455518" indent="0">
              <a:buNone/>
              <a:defRPr sz="2789"/>
            </a:lvl2pPr>
            <a:lvl3pPr marL="911036" indent="0">
              <a:buNone/>
              <a:defRPr sz="2392"/>
            </a:lvl3pPr>
            <a:lvl4pPr marL="1366555" indent="0">
              <a:buNone/>
              <a:defRPr sz="1993"/>
            </a:lvl4pPr>
            <a:lvl5pPr marL="1822073" indent="0">
              <a:buNone/>
              <a:defRPr sz="1993"/>
            </a:lvl5pPr>
            <a:lvl6pPr marL="2277590" indent="0">
              <a:buNone/>
              <a:defRPr sz="1993"/>
            </a:lvl6pPr>
            <a:lvl7pPr marL="2733108" indent="0">
              <a:buNone/>
              <a:defRPr sz="1993"/>
            </a:lvl7pPr>
            <a:lvl8pPr marL="3188626" indent="0">
              <a:buNone/>
              <a:defRPr sz="1993"/>
            </a:lvl8pPr>
            <a:lvl9pPr marL="3644143" indent="0">
              <a:buNone/>
              <a:defRPr sz="1993"/>
            </a:lvl9pPr>
          </a:lstStyle>
          <a:p>
            <a:endParaRPr lang="en-US"/>
          </a:p>
        </p:txBody>
      </p:sp>
      <p:sp>
        <p:nvSpPr>
          <p:cNvPr id="4" name="Text Placeholder 3"/>
          <p:cNvSpPr>
            <a:spLocks noGrp="1"/>
          </p:cNvSpPr>
          <p:nvPr>
            <p:ph type="body" sz="half" idx="2"/>
          </p:nvPr>
        </p:nvSpPr>
        <p:spPr>
          <a:xfrm>
            <a:off x="1793043" y="5366545"/>
            <a:ext cx="5488705" cy="804742"/>
          </a:xfrm>
        </p:spPr>
        <p:txBody>
          <a:bodyPr/>
          <a:lstStyle>
            <a:lvl1pPr marL="0" indent="0">
              <a:buNone/>
              <a:defRPr sz="1395"/>
            </a:lvl1pPr>
            <a:lvl2pPr marL="455518" indent="0">
              <a:buNone/>
              <a:defRPr sz="1195"/>
            </a:lvl2pPr>
            <a:lvl3pPr marL="911036" indent="0">
              <a:buNone/>
              <a:defRPr sz="997"/>
            </a:lvl3pPr>
            <a:lvl4pPr marL="1366555" indent="0">
              <a:buNone/>
              <a:defRPr sz="897"/>
            </a:lvl4pPr>
            <a:lvl5pPr marL="1822073" indent="0">
              <a:buNone/>
              <a:defRPr sz="897"/>
            </a:lvl5pPr>
            <a:lvl6pPr marL="2277590" indent="0">
              <a:buNone/>
              <a:defRPr sz="897"/>
            </a:lvl6pPr>
            <a:lvl7pPr marL="2733108" indent="0">
              <a:buNone/>
              <a:defRPr sz="897"/>
            </a:lvl7pPr>
            <a:lvl8pPr marL="3188626" indent="0">
              <a:buNone/>
              <a:defRPr sz="897"/>
            </a:lvl8pPr>
            <a:lvl9pPr marL="3644143" indent="0">
              <a:buNone/>
              <a:defRPr sz="897"/>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393" y="274599"/>
            <a:ext cx="8233058" cy="114283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393" y="1599966"/>
            <a:ext cx="8233058" cy="45252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393" y="6355409"/>
            <a:ext cx="2134496" cy="365071"/>
          </a:xfrm>
          <a:prstGeom prst="rect">
            <a:avLst/>
          </a:prstGeom>
        </p:spPr>
        <p:txBody>
          <a:bodyPr vert="horz" lIns="91440" tIns="45720" rIns="91440" bIns="45720" rtlCol="0" anchor="ctr"/>
          <a:lstStyle>
            <a:lvl1pPr algn="l">
              <a:defRPr sz="1195">
                <a:solidFill>
                  <a:schemeClr val="tx1">
                    <a:tint val="75000"/>
                  </a:schemeClr>
                </a:solidFill>
              </a:defRPr>
            </a:lvl1pPr>
          </a:lstStyle>
          <a:p>
            <a:fld id="{1D8BD707-D9CF-40AE-B4C6-C98DA3205C09}" type="datetimeFigureOut">
              <a:rPr lang="en-US" smtClean="0"/>
              <a:pPr/>
              <a:t>6/27/2025</a:t>
            </a:fld>
            <a:endParaRPr lang="en-US"/>
          </a:p>
        </p:txBody>
      </p:sp>
      <p:sp>
        <p:nvSpPr>
          <p:cNvPr id="5" name="Footer Placeholder 4"/>
          <p:cNvSpPr>
            <a:spLocks noGrp="1"/>
          </p:cNvSpPr>
          <p:nvPr>
            <p:ph type="ftr" sz="quarter" idx="3"/>
          </p:nvPr>
        </p:nvSpPr>
        <p:spPr>
          <a:xfrm>
            <a:off x="3125516" y="6355409"/>
            <a:ext cx="2896817" cy="365071"/>
          </a:xfrm>
          <a:prstGeom prst="rect">
            <a:avLst/>
          </a:prstGeom>
        </p:spPr>
        <p:txBody>
          <a:bodyPr vert="horz" lIns="91440" tIns="45720" rIns="91440" bIns="45720" rtlCol="0" anchor="ctr"/>
          <a:lstStyle>
            <a:lvl1pPr algn="ctr">
              <a:defRPr sz="119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5955" y="6355409"/>
            <a:ext cx="2134496" cy="365071"/>
          </a:xfrm>
          <a:prstGeom prst="rect">
            <a:avLst/>
          </a:prstGeom>
        </p:spPr>
        <p:txBody>
          <a:bodyPr vert="horz" lIns="91440" tIns="45720" rIns="91440" bIns="45720" rtlCol="0" anchor="ctr"/>
          <a:lstStyle>
            <a:lvl1pPr algn="r">
              <a:defRPr sz="1195">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1036" rtl="0" eaLnBrk="1" latinLnBrk="0" hangingPunct="1">
        <a:spcBef>
          <a:spcPct val="0"/>
        </a:spcBef>
        <a:buNone/>
        <a:defRPr sz="4384" kern="1200">
          <a:solidFill>
            <a:schemeClr val="tx1"/>
          </a:solidFill>
          <a:latin typeface="+mj-lt"/>
          <a:ea typeface="+mj-ea"/>
          <a:cs typeface="+mj-cs"/>
        </a:defRPr>
      </a:lvl1pPr>
    </p:titleStyle>
    <p:bodyStyle>
      <a:lvl1pPr marL="341638" indent="-341638" algn="l" defTabSz="911036" rtl="0" eaLnBrk="1" latinLnBrk="0" hangingPunct="1">
        <a:spcBef>
          <a:spcPct val="20000"/>
        </a:spcBef>
        <a:buFont typeface="Arial" pitchFamily="34" charset="0"/>
        <a:buChar char="•"/>
        <a:defRPr sz="3189" kern="1200">
          <a:solidFill>
            <a:schemeClr val="tx1"/>
          </a:solidFill>
          <a:latin typeface="+mn-lt"/>
          <a:ea typeface="+mn-ea"/>
          <a:cs typeface="+mn-cs"/>
        </a:defRPr>
      </a:lvl1pPr>
      <a:lvl2pPr marL="740217" indent="-284699" algn="l" defTabSz="911036" rtl="0" eaLnBrk="1" latinLnBrk="0" hangingPunct="1">
        <a:spcBef>
          <a:spcPct val="20000"/>
        </a:spcBef>
        <a:buFont typeface="Arial" pitchFamily="34" charset="0"/>
        <a:buChar char="–"/>
        <a:defRPr sz="2789" kern="1200">
          <a:solidFill>
            <a:schemeClr val="tx1"/>
          </a:solidFill>
          <a:latin typeface="+mn-lt"/>
          <a:ea typeface="+mn-ea"/>
          <a:cs typeface="+mn-cs"/>
        </a:defRPr>
      </a:lvl2pPr>
      <a:lvl3pPr marL="1138797" indent="-227758" algn="l" defTabSz="911036" rtl="0" eaLnBrk="1" latinLnBrk="0" hangingPunct="1">
        <a:spcBef>
          <a:spcPct val="20000"/>
        </a:spcBef>
        <a:buFont typeface="Arial" pitchFamily="34" charset="0"/>
        <a:buChar char="•"/>
        <a:defRPr sz="2392" kern="1200">
          <a:solidFill>
            <a:schemeClr val="tx1"/>
          </a:solidFill>
          <a:latin typeface="+mn-lt"/>
          <a:ea typeface="+mn-ea"/>
          <a:cs typeface="+mn-cs"/>
        </a:defRPr>
      </a:lvl3pPr>
      <a:lvl4pPr marL="1594314" indent="-227758" algn="l" defTabSz="911036" rtl="0" eaLnBrk="1" latinLnBrk="0" hangingPunct="1">
        <a:spcBef>
          <a:spcPct val="20000"/>
        </a:spcBef>
        <a:buFont typeface="Arial" pitchFamily="34" charset="0"/>
        <a:buChar char="–"/>
        <a:defRPr sz="1993" kern="1200">
          <a:solidFill>
            <a:schemeClr val="tx1"/>
          </a:solidFill>
          <a:latin typeface="+mn-lt"/>
          <a:ea typeface="+mn-ea"/>
          <a:cs typeface="+mn-cs"/>
        </a:defRPr>
      </a:lvl4pPr>
      <a:lvl5pPr marL="2049831" indent="-227758" algn="l" defTabSz="911036" rtl="0" eaLnBrk="1" latinLnBrk="0" hangingPunct="1">
        <a:spcBef>
          <a:spcPct val="20000"/>
        </a:spcBef>
        <a:buFont typeface="Arial" pitchFamily="34" charset="0"/>
        <a:buChar char="»"/>
        <a:defRPr sz="1993" kern="1200">
          <a:solidFill>
            <a:schemeClr val="tx1"/>
          </a:solidFill>
          <a:latin typeface="+mn-lt"/>
          <a:ea typeface="+mn-ea"/>
          <a:cs typeface="+mn-cs"/>
        </a:defRPr>
      </a:lvl5pPr>
      <a:lvl6pPr marL="2505350" indent="-227758" algn="l" defTabSz="911036" rtl="0" eaLnBrk="1" latinLnBrk="0" hangingPunct="1">
        <a:spcBef>
          <a:spcPct val="20000"/>
        </a:spcBef>
        <a:buFont typeface="Arial" pitchFamily="34" charset="0"/>
        <a:buChar char="•"/>
        <a:defRPr sz="1993" kern="1200">
          <a:solidFill>
            <a:schemeClr val="tx1"/>
          </a:solidFill>
          <a:latin typeface="+mn-lt"/>
          <a:ea typeface="+mn-ea"/>
          <a:cs typeface="+mn-cs"/>
        </a:defRPr>
      </a:lvl6pPr>
      <a:lvl7pPr marL="2960867" indent="-227758" algn="l" defTabSz="911036" rtl="0" eaLnBrk="1" latinLnBrk="0" hangingPunct="1">
        <a:spcBef>
          <a:spcPct val="20000"/>
        </a:spcBef>
        <a:buFont typeface="Arial" pitchFamily="34" charset="0"/>
        <a:buChar char="•"/>
        <a:defRPr sz="1993" kern="1200">
          <a:solidFill>
            <a:schemeClr val="tx1"/>
          </a:solidFill>
          <a:latin typeface="+mn-lt"/>
          <a:ea typeface="+mn-ea"/>
          <a:cs typeface="+mn-cs"/>
        </a:defRPr>
      </a:lvl7pPr>
      <a:lvl8pPr marL="3416385" indent="-227758" algn="l" defTabSz="911036" rtl="0" eaLnBrk="1" latinLnBrk="0" hangingPunct="1">
        <a:spcBef>
          <a:spcPct val="20000"/>
        </a:spcBef>
        <a:buFont typeface="Arial" pitchFamily="34" charset="0"/>
        <a:buChar char="•"/>
        <a:defRPr sz="1993" kern="1200">
          <a:solidFill>
            <a:schemeClr val="tx1"/>
          </a:solidFill>
          <a:latin typeface="+mn-lt"/>
          <a:ea typeface="+mn-ea"/>
          <a:cs typeface="+mn-cs"/>
        </a:defRPr>
      </a:lvl8pPr>
      <a:lvl9pPr marL="3871903" indent="-227758" algn="l" defTabSz="911036" rtl="0" eaLnBrk="1" latinLnBrk="0" hangingPunct="1">
        <a:spcBef>
          <a:spcPct val="20000"/>
        </a:spcBef>
        <a:buFont typeface="Arial" pitchFamily="34" charset="0"/>
        <a:buChar char="•"/>
        <a:defRPr sz="1993" kern="1200">
          <a:solidFill>
            <a:schemeClr val="tx1"/>
          </a:solidFill>
          <a:latin typeface="+mn-lt"/>
          <a:ea typeface="+mn-ea"/>
          <a:cs typeface="+mn-cs"/>
        </a:defRPr>
      </a:lvl9pPr>
    </p:bodyStyle>
    <p:otherStyle>
      <a:defPPr>
        <a:defRPr lang="en-US"/>
      </a:defPPr>
      <a:lvl1pPr marL="0" algn="l" defTabSz="911036" rtl="0" eaLnBrk="1" latinLnBrk="0" hangingPunct="1">
        <a:defRPr sz="1793" kern="1200">
          <a:solidFill>
            <a:schemeClr val="tx1"/>
          </a:solidFill>
          <a:latin typeface="+mn-lt"/>
          <a:ea typeface="+mn-ea"/>
          <a:cs typeface="+mn-cs"/>
        </a:defRPr>
      </a:lvl1pPr>
      <a:lvl2pPr marL="455518" algn="l" defTabSz="911036" rtl="0" eaLnBrk="1" latinLnBrk="0" hangingPunct="1">
        <a:defRPr sz="1793" kern="1200">
          <a:solidFill>
            <a:schemeClr val="tx1"/>
          </a:solidFill>
          <a:latin typeface="+mn-lt"/>
          <a:ea typeface="+mn-ea"/>
          <a:cs typeface="+mn-cs"/>
        </a:defRPr>
      </a:lvl2pPr>
      <a:lvl3pPr marL="911036" algn="l" defTabSz="911036" rtl="0" eaLnBrk="1" latinLnBrk="0" hangingPunct="1">
        <a:defRPr sz="1793" kern="1200">
          <a:solidFill>
            <a:schemeClr val="tx1"/>
          </a:solidFill>
          <a:latin typeface="+mn-lt"/>
          <a:ea typeface="+mn-ea"/>
          <a:cs typeface="+mn-cs"/>
        </a:defRPr>
      </a:lvl3pPr>
      <a:lvl4pPr marL="1366555" algn="l" defTabSz="911036" rtl="0" eaLnBrk="1" latinLnBrk="0" hangingPunct="1">
        <a:defRPr sz="1793" kern="1200">
          <a:solidFill>
            <a:schemeClr val="tx1"/>
          </a:solidFill>
          <a:latin typeface="+mn-lt"/>
          <a:ea typeface="+mn-ea"/>
          <a:cs typeface="+mn-cs"/>
        </a:defRPr>
      </a:lvl4pPr>
      <a:lvl5pPr marL="1822073" algn="l" defTabSz="911036" rtl="0" eaLnBrk="1" latinLnBrk="0" hangingPunct="1">
        <a:defRPr sz="1793" kern="1200">
          <a:solidFill>
            <a:schemeClr val="tx1"/>
          </a:solidFill>
          <a:latin typeface="+mn-lt"/>
          <a:ea typeface="+mn-ea"/>
          <a:cs typeface="+mn-cs"/>
        </a:defRPr>
      </a:lvl5pPr>
      <a:lvl6pPr marL="2277590" algn="l" defTabSz="911036" rtl="0" eaLnBrk="1" latinLnBrk="0" hangingPunct="1">
        <a:defRPr sz="1793" kern="1200">
          <a:solidFill>
            <a:schemeClr val="tx1"/>
          </a:solidFill>
          <a:latin typeface="+mn-lt"/>
          <a:ea typeface="+mn-ea"/>
          <a:cs typeface="+mn-cs"/>
        </a:defRPr>
      </a:lvl6pPr>
      <a:lvl7pPr marL="2733108" algn="l" defTabSz="911036" rtl="0" eaLnBrk="1" latinLnBrk="0" hangingPunct="1">
        <a:defRPr sz="1793" kern="1200">
          <a:solidFill>
            <a:schemeClr val="tx1"/>
          </a:solidFill>
          <a:latin typeface="+mn-lt"/>
          <a:ea typeface="+mn-ea"/>
          <a:cs typeface="+mn-cs"/>
        </a:defRPr>
      </a:lvl7pPr>
      <a:lvl8pPr marL="3188626" algn="l" defTabSz="911036" rtl="0" eaLnBrk="1" latinLnBrk="0" hangingPunct="1">
        <a:defRPr sz="1793" kern="1200">
          <a:solidFill>
            <a:schemeClr val="tx1"/>
          </a:solidFill>
          <a:latin typeface="+mn-lt"/>
          <a:ea typeface="+mn-ea"/>
          <a:cs typeface="+mn-cs"/>
        </a:defRPr>
      </a:lvl8pPr>
      <a:lvl9pPr marL="3644143" algn="l" defTabSz="911036" rtl="0" eaLnBrk="1" latinLnBrk="0" hangingPunct="1">
        <a:defRPr sz="179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DEB9D"/>
        </a:solidFill>
        <a:effectLst/>
      </p:bgPr>
    </p:bg>
    <p:spTree>
      <p:nvGrpSpPr>
        <p:cNvPr id="1" name=""/>
        <p:cNvGrpSpPr/>
        <p:nvPr/>
      </p:nvGrpSpPr>
      <p:grpSpPr>
        <a:xfrm>
          <a:off x="0" y="0"/>
          <a:ext cx="0" cy="0"/>
          <a:chOff x="0" y="0"/>
          <a:chExt cx="0" cy="0"/>
        </a:xfrm>
      </p:grpSpPr>
      <p:grpSp>
        <p:nvGrpSpPr>
          <p:cNvPr id="2" name="Group 2"/>
          <p:cNvGrpSpPr/>
          <p:nvPr/>
        </p:nvGrpSpPr>
        <p:grpSpPr>
          <a:xfrm>
            <a:off x="-1" y="8027911"/>
            <a:ext cx="7559675" cy="2663901"/>
            <a:chOff x="0" y="0"/>
            <a:chExt cx="2955102" cy="1058382"/>
          </a:xfrm>
        </p:grpSpPr>
        <p:sp>
          <p:nvSpPr>
            <p:cNvPr id="3" name="Freeform 3"/>
            <p:cNvSpPr/>
            <p:nvPr/>
          </p:nvSpPr>
          <p:spPr>
            <a:xfrm>
              <a:off x="0" y="0"/>
              <a:ext cx="2955102" cy="1058382"/>
            </a:xfrm>
            <a:custGeom>
              <a:avLst/>
              <a:gdLst/>
              <a:ahLst/>
              <a:cxnLst/>
              <a:rect l="l" t="t" r="r" b="b"/>
              <a:pathLst>
                <a:path w="2955102" h="1058382">
                  <a:moveTo>
                    <a:pt x="0" y="0"/>
                  </a:moveTo>
                  <a:lnTo>
                    <a:pt x="2955102" y="0"/>
                  </a:lnTo>
                  <a:lnTo>
                    <a:pt x="2955102" y="1058382"/>
                  </a:lnTo>
                  <a:lnTo>
                    <a:pt x="0" y="1058382"/>
                  </a:lnTo>
                  <a:close/>
                </a:path>
              </a:pathLst>
            </a:custGeom>
            <a:solidFill>
              <a:srgbClr val="FFFFFF"/>
            </a:solidFill>
            <a:ln>
              <a:noFill/>
            </a:ln>
          </p:spPr>
          <p:txBody>
            <a:bodyPr/>
            <a:lstStyle/>
            <a:p>
              <a:endParaRPr lang="ja-JP" altLang="en-US" sz="1793"/>
            </a:p>
          </p:txBody>
        </p:sp>
        <p:sp>
          <p:nvSpPr>
            <p:cNvPr id="4" name="TextBox 4"/>
            <p:cNvSpPr txBox="1"/>
            <p:nvPr/>
          </p:nvSpPr>
          <p:spPr>
            <a:xfrm>
              <a:off x="0" y="-38100"/>
              <a:ext cx="2955102" cy="1096482"/>
            </a:xfrm>
            <a:prstGeom prst="rect">
              <a:avLst/>
            </a:prstGeom>
            <a:ln>
              <a:noFill/>
            </a:ln>
          </p:spPr>
          <p:txBody>
            <a:bodyPr lIns="50619" tIns="50619" rIns="50619" bIns="50619" rtlCol="0" anchor="ctr"/>
            <a:lstStyle/>
            <a:p>
              <a:pPr algn="ctr">
                <a:lnSpc>
                  <a:spcPts val="2371"/>
                </a:lnSpc>
              </a:pPr>
              <a:endParaRPr sz="1793"/>
            </a:p>
          </p:txBody>
        </p:sp>
      </p:grpSp>
      <p:graphicFrame>
        <p:nvGraphicFramePr>
          <p:cNvPr id="5" name="Table 5"/>
          <p:cNvGraphicFramePr>
            <a:graphicFrameLocks noGrp="1"/>
          </p:cNvGraphicFramePr>
          <p:nvPr>
            <p:extLst>
              <p:ext uri="{D42A27DB-BD31-4B8C-83A1-F6EECF244321}">
                <p14:modId xmlns:p14="http://schemas.microsoft.com/office/powerpoint/2010/main" val="896224649"/>
              </p:ext>
            </p:extLst>
          </p:nvPr>
        </p:nvGraphicFramePr>
        <p:xfrm>
          <a:off x="364913" y="8599874"/>
          <a:ext cx="6809148" cy="1798821"/>
        </p:xfrm>
        <a:graphic>
          <a:graphicData uri="http://schemas.openxmlformats.org/drawingml/2006/table">
            <a:tbl>
              <a:tblPr/>
              <a:tblGrid>
                <a:gridCol w="992693">
                  <a:extLst>
                    <a:ext uri="{9D8B030D-6E8A-4147-A177-3AD203B41FA5}">
                      <a16:colId xmlns:a16="http://schemas.microsoft.com/office/drawing/2014/main" val="20000"/>
                    </a:ext>
                  </a:extLst>
                </a:gridCol>
                <a:gridCol w="2317456">
                  <a:extLst>
                    <a:ext uri="{9D8B030D-6E8A-4147-A177-3AD203B41FA5}">
                      <a16:colId xmlns:a16="http://schemas.microsoft.com/office/drawing/2014/main" val="20001"/>
                    </a:ext>
                  </a:extLst>
                </a:gridCol>
                <a:gridCol w="991203">
                  <a:extLst>
                    <a:ext uri="{9D8B030D-6E8A-4147-A177-3AD203B41FA5}">
                      <a16:colId xmlns:a16="http://schemas.microsoft.com/office/drawing/2014/main" val="20002"/>
                    </a:ext>
                  </a:extLst>
                </a:gridCol>
                <a:gridCol w="2507796">
                  <a:extLst>
                    <a:ext uri="{9D8B030D-6E8A-4147-A177-3AD203B41FA5}">
                      <a16:colId xmlns:a16="http://schemas.microsoft.com/office/drawing/2014/main" val="20003"/>
                    </a:ext>
                  </a:extLst>
                </a:gridCol>
              </a:tblGrid>
              <a:tr h="400740">
                <a:tc>
                  <a:txBody>
                    <a:bodyPr/>
                    <a:lstStyle/>
                    <a:p>
                      <a:pPr algn="ctr">
                        <a:lnSpc>
                          <a:spcPts val="1400"/>
                        </a:lnSpc>
                        <a:defRPr/>
                      </a:pPr>
                      <a:r>
                        <a:rPr lang="en-US" sz="1000" b="1" dirty="0" err="1">
                          <a:solidFill>
                            <a:srgbClr val="404040"/>
                          </a:solidFill>
                          <a:latin typeface="Noto Sans JP" panose="020B0200000000000000" pitchFamily="50" charset="-128"/>
                          <a:ea typeface="Noto Sans JP" panose="020B0200000000000000" pitchFamily="50" charset="-128"/>
                          <a:cs typeface="Noto Sans JP Medium"/>
                          <a:sym typeface="Noto Sans JP Medium"/>
                        </a:rPr>
                        <a:t>参加者氏名</a:t>
                      </a:r>
                      <a:r>
                        <a:rPr lang="en-US" sz="1000" b="1" dirty="0">
                          <a:solidFill>
                            <a:srgbClr val="404040"/>
                          </a:solidFill>
                          <a:latin typeface="Noto Sans JP" panose="020B0200000000000000" pitchFamily="50" charset="-128"/>
                          <a:ea typeface="Noto Sans JP" panose="020B0200000000000000" pitchFamily="50" charset="-128"/>
                          <a:cs typeface="Noto Sans JP Medium"/>
                          <a:sym typeface="Noto Sans JP Medium"/>
                        </a:rPr>
                        <a:t>①</a:t>
                      </a:r>
                      <a:endParaRPr lang="en-US" sz="1100" dirty="0">
                        <a:latin typeface="Noto Sans JP" panose="020B0200000000000000" pitchFamily="50" charset="-128"/>
                        <a:ea typeface="Noto Sans JP" panose="020B0200000000000000" pitchFamily="50" charset="-128"/>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8E7E6"/>
                    </a:solidFill>
                  </a:tcPr>
                </a:tc>
                <a:tc>
                  <a:txBody>
                    <a:bodyPr/>
                    <a:lstStyle/>
                    <a:p>
                      <a:pPr algn="ctr">
                        <a:lnSpc>
                          <a:spcPts val="1400"/>
                        </a:lnSpc>
                        <a:defRPr/>
                      </a:pPr>
                      <a:endParaRPr lang="en-US" sz="1100">
                        <a:latin typeface="Noto Sans JP" panose="020B0200000000000000" pitchFamily="50" charset="-128"/>
                        <a:ea typeface="Noto Sans JP" panose="020B0200000000000000" pitchFamily="50" charset="-128"/>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1400"/>
                        </a:lnSpc>
                        <a:defRPr/>
                      </a:pPr>
                      <a:r>
                        <a:rPr lang="en-US" sz="1000" b="1">
                          <a:solidFill>
                            <a:srgbClr val="404040"/>
                          </a:solidFill>
                          <a:latin typeface="Noto Sans JP" panose="020B0200000000000000" pitchFamily="50" charset="-128"/>
                          <a:ea typeface="Noto Sans JP" panose="020B0200000000000000" pitchFamily="50" charset="-128"/>
                          <a:cs typeface="Noto Sans JP Medium"/>
                          <a:sym typeface="Noto Sans JP Medium"/>
                        </a:rPr>
                        <a:t>所属・役職</a:t>
                      </a:r>
                      <a:endParaRPr lang="en-US" sz="1100">
                        <a:latin typeface="Noto Sans JP" panose="020B0200000000000000" pitchFamily="50" charset="-128"/>
                        <a:ea typeface="Noto Sans JP" panose="020B0200000000000000" pitchFamily="50" charset="-128"/>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8E7E6"/>
                    </a:solidFill>
                  </a:tcPr>
                </a:tc>
                <a:tc>
                  <a:txBody>
                    <a:bodyPr/>
                    <a:lstStyle/>
                    <a:p>
                      <a:pPr algn="ctr">
                        <a:lnSpc>
                          <a:spcPts val="1400"/>
                        </a:lnSpc>
                        <a:defRPr/>
                      </a:pPr>
                      <a:endParaRPr lang="en-US" sz="1100">
                        <a:latin typeface="Noto Sans JP" panose="020B0200000000000000" pitchFamily="50" charset="-128"/>
                        <a:ea typeface="Noto Sans JP" panose="020B0200000000000000" pitchFamily="50" charset="-128"/>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00740">
                <a:tc>
                  <a:txBody>
                    <a:bodyPr/>
                    <a:lstStyle/>
                    <a:p>
                      <a:pPr algn="ctr">
                        <a:lnSpc>
                          <a:spcPts val="1400"/>
                        </a:lnSpc>
                        <a:defRPr/>
                      </a:pPr>
                      <a:r>
                        <a:rPr lang="en-US" sz="1000" b="1">
                          <a:solidFill>
                            <a:srgbClr val="404040"/>
                          </a:solidFill>
                          <a:latin typeface="Noto Sans JP" panose="020B0200000000000000" pitchFamily="50" charset="-128"/>
                          <a:ea typeface="Noto Sans JP" panose="020B0200000000000000" pitchFamily="50" charset="-128"/>
                          <a:cs typeface="Noto Sans JP"/>
                          <a:sym typeface="Noto Sans JP"/>
                        </a:rPr>
                        <a:t>参加者氏名②</a:t>
                      </a:r>
                      <a:endParaRPr lang="en-US" sz="1100" b="1">
                        <a:latin typeface="Noto Sans JP" panose="020B0200000000000000" pitchFamily="50" charset="-128"/>
                        <a:ea typeface="Noto Sans JP" panose="020B0200000000000000" pitchFamily="50" charset="-128"/>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8E7E6"/>
                    </a:solidFill>
                  </a:tcPr>
                </a:tc>
                <a:tc>
                  <a:txBody>
                    <a:bodyPr/>
                    <a:lstStyle/>
                    <a:p>
                      <a:pPr algn="ctr">
                        <a:lnSpc>
                          <a:spcPts val="1400"/>
                        </a:lnSpc>
                        <a:defRPr/>
                      </a:pPr>
                      <a:endParaRPr lang="en-US" sz="1100">
                        <a:latin typeface="Noto Sans JP" panose="020B0200000000000000" pitchFamily="50" charset="-128"/>
                        <a:ea typeface="Noto Sans JP" panose="020B0200000000000000" pitchFamily="50" charset="-128"/>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ts val="1400"/>
                        </a:lnSpc>
                        <a:defRPr/>
                      </a:pPr>
                      <a:r>
                        <a:rPr lang="en-US" sz="1000" b="1">
                          <a:solidFill>
                            <a:srgbClr val="404040"/>
                          </a:solidFill>
                          <a:latin typeface="Noto Sans JP" panose="020B0200000000000000" pitchFamily="50" charset="-128"/>
                          <a:ea typeface="Noto Sans JP" panose="020B0200000000000000" pitchFamily="50" charset="-128"/>
                          <a:cs typeface="Noto Sans JP"/>
                          <a:sym typeface="Noto Sans JP"/>
                        </a:rPr>
                        <a:t>所属・役職</a:t>
                      </a:r>
                      <a:endParaRPr lang="en-US" sz="1100" b="1">
                        <a:latin typeface="Noto Sans JP" panose="020B0200000000000000" pitchFamily="50" charset="-128"/>
                        <a:ea typeface="Noto Sans JP" panose="020B0200000000000000" pitchFamily="50" charset="-128"/>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8E7E6"/>
                    </a:solidFill>
                  </a:tcPr>
                </a:tc>
                <a:tc>
                  <a:txBody>
                    <a:bodyPr/>
                    <a:lstStyle/>
                    <a:p>
                      <a:pPr algn="ctr">
                        <a:lnSpc>
                          <a:spcPts val="1400"/>
                        </a:lnSpc>
                        <a:defRPr/>
                      </a:pPr>
                      <a:endParaRPr lang="en-US" sz="1100">
                        <a:latin typeface="Noto Sans JP" panose="020B0200000000000000" pitchFamily="50" charset="-128"/>
                        <a:ea typeface="Noto Sans JP" panose="020B0200000000000000" pitchFamily="50" charset="-128"/>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24858">
                <a:tc>
                  <a:txBody>
                    <a:bodyPr/>
                    <a:lstStyle/>
                    <a:p>
                      <a:pPr algn="ctr">
                        <a:lnSpc>
                          <a:spcPts val="1400"/>
                        </a:lnSpc>
                        <a:defRPr/>
                      </a:pPr>
                      <a:r>
                        <a:rPr lang="en-US" sz="1000" b="1">
                          <a:solidFill>
                            <a:srgbClr val="404040"/>
                          </a:solidFill>
                          <a:latin typeface="Noto Sans JP" panose="020B0200000000000000" pitchFamily="50" charset="-128"/>
                          <a:ea typeface="Noto Sans JP" panose="020B0200000000000000" pitchFamily="50" charset="-128"/>
                          <a:cs typeface="Noto Sans JP Medium"/>
                          <a:sym typeface="Noto Sans JP Medium"/>
                        </a:rPr>
                        <a:t>事業場名</a:t>
                      </a:r>
                      <a:endParaRPr lang="en-US" sz="1100">
                        <a:latin typeface="Noto Sans JP" panose="020B0200000000000000" pitchFamily="50" charset="-128"/>
                        <a:ea typeface="Noto Sans JP" panose="020B0200000000000000" pitchFamily="50" charset="-128"/>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8E7E6"/>
                    </a:solidFill>
                  </a:tcPr>
                </a:tc>
                <a:tc gridSpan="3">
                  <a:txBody>
                    <a:bodyPr/>
                    <a:lstStyle/>
                    <a:p>
                      <a:pPr algn="r">
                        <a:lnSpc>
                          <a:spcPts val="1790"/>
                        </a:lnSpc>
                        <a:defRPr/>
                      </a:pPr>
                      <a:r>
                        <a:rPr lang="en-US" sz="1000" b="1">
                          <a:solidFill>
                            <a:srgbClr val="404040"/>
                          </a:solidFill>
                          <a:latin typeface="Noto Sans JP" panose="020B0200000000000000" pitchFamily="50" charset="-128"/>
                          <a:ea typeface="Noto Sans JP" panose="020B0200000000000000" pitchFamily="50" charset="-128"/>
                          <a:cs typeface="Noto Sans JP Medium"/>
                          <a:sym typeface="Noto Sans JP Medium"/>
                        </a:rPr>
                        <a:t>（業種：</a:t>
                      </a:r>
                      <a:r>
                        <a:rPr lang="ja-JP" altLang="en-US" sz="1000" b="1">
                          <a:solidFill>
                            <a:srgbClr val="404040"/>
                          </a:solidFill>
                          <a:latin typeface="Noto Sans JP" panose="020B0200000000000000" pitchFamily="50" charset="-128"/>
                          <a:ea typeface="Noto Sans JP" panose="020B0200000000000000" pitchFamily="50" charset="-128"/>
                          <a:cs typeface="Noto Sans JP Medium"/>
                          <a:sym typeface="Noto Sans JP Medium"/>
                        </a:rPr>
                        <a:t>　　　　</a:t>
                      </a:r>
                      <a:r>
                        <a:rPr lang="en-US" sz="1000" b="1">
                          <a:solidFill>
                            <a:srgbClr val="404040"/>
                          </a:solidFill>
                          <a:latin typeface="Noto Sans JP" panose="020B0200000000000000" pitchFamily="50" charset="-128"/>
                          <a:ea typeface="Noto Sans JP" panose="020B0200000000000000" pitchFamily="50" charset="-128"/>
                          <a:cs typeface="Noto Sans JP Medium"/>
                          <a:sym typeface="Noto Sans JP Medium"/>
                        </a:rPr>
                        <a:t>　　　　）</a:t>
                      </a:r>
                      <a:endParaRPr lang="en-US" sz="1100">
                        <a:latin typeface="Noto Sans JP" panose="020B0200000000000000" pitchFamily="50" charset="-128"/>
                        <a:ea typeface="Noto Sans JP" panose="020B0200000000000000" pitchFamily="50" charset="-128"/>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hMerge="1">
                  <a:txBody>
                    <a:bodyPr/>
                    <a:lstStyle/>
                    <a:p>
                      <a:pPr algn="r">
                        <a:lnSpc>
                          <a:spcPts val="1790"/>
                        </a:lnSpc>
                        <a:defRPr/>
                      </a:pPr>
                      <a:r>
                        <a:rPr lang="en-US" sz="1000" b="1">
                          <a:solidFill>
                            <a:srgbClr val="404040"/>
                          </a:solidFill>
                          <a:latin typeface="Noto Sans JP Medium"/>
                          <a:ea typeface="Noto Sans JP Medium"/>
                          <a:cs typeface="Noto Sans JP Medium"/>
                          <a:sym typeface="Noto Sans JP Medium"/>
                        </a:rPr>
                        <a:t>（業種：　　　　）</a:t>
                      </a:r>
                      <a:endParaRPr lang="en-US" sz="1100"/>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hMerge="1">
                  <a:txBody>
                    <a:bodyPr/>
                    <a:lstStyle/>
                    <a:p>
                      <a:pPr algn="r">
                        <a:lnSpc>
                          <a:spcPts val="1790"/>
                        </a:lnSpc>
                        <a:defRPr/>
                      </a:pPr>
                      <a:r>
                        <a:rPr lang="en-US" sz="1000" b="1">
                          <a:solidFill>
                            <a:srgbClr val="404040"/>
                          </a:solidFill>
                          <a:latin typeface="Noto Sans JP Medium"/>
                          <a:ea typeface="Noto Sans JP Medium"/>
                          <a:cs typeface="Noto Sans JP Medium"/>
                          <a:sym typeface="Noto Sans JP Medium"/>
                        </a:rPr>
                        <a:t>（業種：　　　　）</a:t>
                      </a:r>
                      <a:endParaRPr lang="en-US" sz="1100"/>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72483">
                <a:tc>
                  <a:txBody>
                    <a:bodyPr/>
                    <a:lstStyle/>
                    <a:p>
                      <a:pPr algn="ctr">
                        <a:lnSpc>
                          <a:spcPts val="1400"/>
                        </a:lnSpc>
                        <a:defRPr/>
                      </a:pPr>
                      <a:r>
                        <a:rPr lang="en-US" sz="1000" b="1">
                          <a:solidFill>
                            <a:srgbClr val="404040"/>
                          </a:solidFill>
                          <a:latin typeface="Noto Sans JP" panose="020B0200000000000000" pitchFamily="50" charset="-128"/>
                          <a:ea typeface="Noto Sans JP" panose="020B0200000000000000" pitchFamily="50" charset="-128"/>
                          <a:cs typeface="Noto Sans JP"/>
                          <a:sym typeface="Noto Sans JP"/>
                        </a:rPr>
                        <a:t>所在地</a:t>
                      </a:r>
                      <a:endParaRPr lang="en-US" sz="1100" b="1">
                        <a:latin typeface="Noto Sans JP" panose="020B0200000000000000" pitchFamily="50" charset="-128"/>
                        <a:ea typeface="Noto Sans JP" panose="020B0200000000000000" pitchFamily="50" charset="-128"/>
                      </a:endParaRPr>
                    </a:p>
                    <a:p>
                      <a:pPr algn="ctr">
                        <a:lnSpc>
                          <a:spcPts val="1400"/>
                        </a:lnSpc>
                      </a:pPr>
                      <a:r>
                        <a:rPr lang="en-US" sz="1000" b="1">
                          <a:solidFill>
                            <a:srgbClr val="404040"/>
                          </a:solidFill>
                          <a:latin typeface="Noto Sans JP" panose="020B0200000000000000" pitchFamily="50" charset="-128"/>
                          <a:ea typeface="Noto Sans JP" panose="020B0200000000000000" pitchFamily="50" charset="-128"/>
                          <a:cs typeface="Noto Sans JP"/>
                          <a:sym typeface="Noto Sans JP"/>
                        </a:rPr>
                        <a:t>電話番号</a:t>
                      </a:r>
                    </a:p>
                    <a:p>
                      <a:pPr algn="ctr">
                        <a:lnSpc>
                          <a:spcPts val="1400"/>
                        </a:lnSpc>
                      </a:pPr>
                      <a:r>
                        <a:rPr lang="ja-JP" altLang="en-US" sz="1000" b="1">
                          <a:solidFill>
                            <a:srgbClr val="404040"/>
                          </a:solidFill>
                          <a:latin typeface="Noto Sans JP" panose="020B0200000000000000" pitchFamily="50" charset="-128"/>
                          <a:ea typeface="Noto Sans JP" panose="020B0200000000000000" pitchFamily="50" charset="-128"/>
                          <a:cs typeface="Noto Sans JP"/>
                          <a:sym typeface="Noto Sans JP"/>
                        </a:rPr>
                        <a:t>ご担当者氏名</a:t>
                      </a:r>
                      <a:endParaRPr lang="en-US" sz="1000" b="1">
                        <a:solidFill>
                          <a:srgbClr val="404040"/>
                        </a:solidFill>
                        <a:latin typeface="Noto Sans JP" panose="020B0200000000000000" pitchFamily="50" charset="-128"/>
                        <a:ea typeface="Noto Sans JP" panose="020B0200000000000000" pitchFamily="50" charset="-128"/>
                        <a:cs typeface="Noto Sans JP"/>
                        <a:sym typeface="Noto Sans JP"/>
                      </a:endParaRPr>
                    </a:p>
                  </a:txBody>
                  <a:tcPr marL="0" marR="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8E7E6"/>
                    </a:solidFill>
                  </a:tcPr>
                </a:tc>
                <a:tc gridSpan="3">
                  <a:txBody>
                    <a:bodyPr/>
                    <a:lstStyle/>
                    <a:p>
                      <a:pPr algn="just">
                        <a:lnSpc>
                          <a:spcPts val="1490"/>
                        </a:lnSpc>
                        <a:defRPr/>
                      </a:pPr>
                      <a:endParaRPr lang="en-US" sz="1100" dirty="0">
                        <a:latin typeface="Noto Sans JP" panose="020B0200000000000000" pitchFamily="50" charset="-128"/>
                        <a:ea typeface="Noto Sans JP" panose="020B0200000000000000" pitchFamily="50" charset="-128"/>
                      </a:endParaRPr>
                    </a:p>
                  </a:txBody>
                  <a:tcPr marL="0" marR="0"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hMerge="1">
                  <a:txBody>
                    <a:bodyPr/>
                    <a:lstStyle/>
                    <a:p>
                      <a:pPr algn="just">
                        <a:lnSpc>
                          <a:spcPts val="1490"/>
                        </a:lnSpc>
                        <a:defRPr/>
                      </a:pPr>
                      <a:endParaRPr lang="en-US" sz="1100"/>
                    </a:p>
                  </a:txBody>
                  <a:tcPr marL="0" marR="0"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hMerge="1">
                  <a:txBody>
                    <a:bodyPr/>
                    <a:lstStyle/>
                    <a:p>
                      <a:pPr algn="just">
                        <a:lnSpc>
                          <a:spcPts val="1490"/>
                        </a:lnSpc>
                        <a:defRPr/>
                      </a:pPr>
                      <a:endParaRPr lang="en-US" sz="1100"/>
                    </a:p>
                  </a:txBody>
                  <a:tcPr marL="0" marR="0"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6" name="Group 6"/>
          <p:cNvGrpSpPr/>
          <p:nvPr/>
        </p:nvGrpSpPr>
        <p:grpSpPr>
          <a:xfrm>
            <a:off x="-2" y="7920222"/>
            <a:ext cx="7559675" cy="281826"/>
            <a:chOff x="0" y="0"/>
            <a:chExt cx="2955102" cy="121249"/>
          </a:xfrm>
          <a:solidFill>
            <a:srgbClr val="A0C878"/>
          </a:solidFill>
        </p:grpSpPr>
        <p:sp>
          <p:nvSpPr>
            <p:cNvPr id="7" name="Freeform 7"/>
            <p:cNvSpPr/>
            <p:nvPr/>
          </p:nvSpPr>
          <p:spPr>
            <a:xfrm>
              <a:off x="0" y="0"/>
              <a:ext cx="2955102" cy="121249"/>
            </a:xfrm>
            <a:custGeom>
              <a:avLst/>
              <a:gdLst/>
              <a:ahLst/>
              <a:cxnLst/>
              <a:rect l="l" t="t" r="r" b="b"/>
              <a:pathLst>
                <a:path w="2955102" h="121249">
                  <a:moveTo>
                    <a:pt x="0" y="0"/>
                  </a:moveTo>
                  <a:lnTo>
                    <a:pt x="2955102" y="0"/>
                  </a:lnTo>
                  <a:lnTo>
                    <a:pt x="2955102" y="121249"/>
                  </a:lnTo>
                  <a:lnTo>
                    <a:pt x="0" y="121249"/>
                  </a:lnTo>
                  <a:close/>
                </a:path>
              </a:pathLst>
            </a:custGeom>
            <a:grpFill/>
          </p:spPr>
          <p:txBody>
            <a:bodyPr/>
            <a:lstStyle/>
            <a:p>
              <a:endParaRPr lang="ja-JP" altLang="en-US" sz="1793"/>
            </a:p>
          </p:txBody>
        </p:sp>
        <p:sp>
          <p:nvSpPr>
            <p:cNvPr id="8" name="TextBox 8"/>
            <p:cNvSpPr txBox="1"/>
            <p:nvPr/>
          </p:nvSpPr>
          <p:spPr>
            <a:xfrm>
              <a:off x="0" y="-38100"/>
              <a:ext cx="2955102" cy="159349"/>
            </a:xfrm>
            <a:prstGeom prst="rect">
              <a:avLst/>
            </a:prstGeom>
            <a:grpFill/>
          </p:spPr>
          <p:txBody>
            <a:bodyPr lIns="50619" tIns="50619" rIns="50619" bIns="50619" rtlCol="0" anchor="ctr"/>
            <a:lstStyle/>
            <a:p>
              <a:pPr algn="ctr">
                <a:lnSpc>
                  <a:spcPts val="2371"/>
                </a:lnSpc>
              </a:pPr>
              <a:endParaRPr sz="1793"/>
            </a:p>
          </p:txBody>
        </p:sp>
      </p:grpSp>
      <p:sp>
        <p:nvSpPr>
          <p:cNvPr id="15" name="TextBox 15"/>
          <p:cNvSpPr txBox="1"/>
          <p:nvPr/>
        </p:nvSpPr>
        <p:spPr>
          <a:xfrm>
            <a:off x="1088095" y="4287866"/>
            <a:ext cx="963519" cy="281826"/>
          </a:xfrm>
          <a:prstGeom prst="rect">
            <a:avLst/>
          </a:prstGeom>
        </p:spPr>
        <p:txBody>
          <a:bodyPr lIns="0" tIns="0" rIns="0" bIns="0" rtlCol="0" anchor="t">
            <a:spAutoFit/>
          </a:bodyPr>
          <a:lstStyle/>
          <a:p>
            <a:pPr algn="r">
              <a:lnSpc>
                <a:spcPts val="2371"/>
              </a:lnSpc>
              <a:spcBef>
                <a:spcPct val="0"/>
              </a:spcBef>
            </a:pPr>
            <a:r>
              <a:rPr lang="en-US" sz="1693" b="1" dirty="0" err="1">
                <a:solidFill>
                  <a:srgbClr val="404040"/>
                </a:solidFill>
                <a:latin typeface="Noto Sans JP" panose="020B0200000000000000" pitchFamily="50" charset="-128"/>
                <a:ea typeface="Noto Sans JP" panose="020B0200000000000000" pitchFamily="50" charset="-128"/>
                <a:cs typeface="Roboto Bold"/>
                <a:sym typeface="Roboto Bold"/>
              </a:rPr>
              <a:t>令和</a:t>
            </a:r>
            <a:r>
              <a:rPr lang="ja-JP" altLang="en-US" sz="1693" b="1" dirty="0">
                <a:solidFill>
                  <a:srgbClr val="404040"/>
                </a:solidFill>
                <a:latin typeface="Noto Sans JP" panose="020B0200000000000000" pitchFamily="50" charset="-128"/>
                <a:ea typeface="Noto Sans JP" panose="020B0200000000000000" pitchFamily="50" charset="-128"/>
                <a:cs typeface="Roboto Bold"/>
                <a:sym typeface="Roboto Bold"/>
              </a:rPr>
              <a:t>７</a:t>
            </a:r>
            <a:r>
              <a:rPr lang="en-US" sz="1693" b="1" dirty="0">
                <a:solidFill>
                  <a:srgbClr val="404040"/>
                </a:solidFill>
                <a:latin typeface="Noto Sans JP" panose="020B0200000000000000" pitchFamily="50" charset="-128"/>
                <a:ea typeface="Noto Sans JP" panose="020B0200000000000000" pitchFamily="50" charset="-128"/>
                <a:cs typeface="Roboto Bold"/>
                <a:sym typeface="Roboto Bold"/>
              </a:rPr>
              <a:t>年</a:t>
            </a:r>
          </a:p>
        </p:txBody>
      </p:sp>
      <p:grpSp>
        <p:nvGrpSpPr>
          <p:cNvPr id="16" name="Group 16"/>
          <p:cNvGrpSpPr/>
          <p:nvPr/>
        </p:nvGrpSpPr>
        <p:grpSpPr>
          <a:xfrm>
            <a:off x="3257528" y="4275171"/>
            <a:ext cx="300116" cy="300116"/>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0C878"/>
            </a:solidFill>
          </p:spPr>
          <p:txBody>
            <a:bodyPr/>
            <a:lstStyle/>
            <a:p>
              <a:endParaRPr lang="ja-JP" altLang="en-US" sz="1793"/>
            </a:p>
          </p:txBody>
        </p:sp>
        <p:sp>
          <p:nvSpPr>
            <p:cNvPr id="18" name="TextBox 18"/>
            <p:cNvSpPr txBox="1"/>
            <p:nvPr/>
          </p:nvSpPr>
          <p:spPr>
            <a:xfrm>
              <a:off x="76200" y="38100"/>
              <a:ext cx="660400" cy="698500"/>
            </a:xfrm>
            <a:prstGeom prst="rect">
              <a:avLst/>
            </a:prstGeom>
          </p:spPr>
          <p:txBody>
            <a:bodyPr lIns="50619" tIns="50619" rIns="50619" bIns="50619" rtlCol="0" anchor="ctr"/>
            <a:lstStyle/>
            <a:p>
              <a:pPr algn="ctr">
                <a:lnSpc>
                  <a:spcPts val="2371"/>
                </a:lnSpc>
              </a:pPr>
              <a:endParaRPr sz="1793"/>
            </a:p>
          </p:txBody>
        </p:sp>
      </p:grpSp>
      <p:grpSp>
        <p:nvGrpSpPr>
          <p:cNvPr id="19" name="Group 19"/>
          <p:cNvGrpSpPr/>
          <p:nvPr/>
        </p:nvGrpSpPr>
        <p:grpSpPr>
          <a:xfrm>
            <a:off x="492732" y="7179372"/>
            <a:ext cx="643751" cy="190800"/>
            <a:chOff x="0" y="0"/>
            <a:chExt cx="258988" cy="76761"/>
          </a:xfrm>
        </p:grpSpPr>
        <p:sp>
          <p:nvSpPr>
            <p:cNvPr id="20" name="Freeform 20"/>
            <p:cNvSpPr/>
            <p:nvPr/>
          </p:nvSpPr>
          <p:spPr>
            <a:xfrm>
              <a:off x="0" y="0"/>
              <a:ext cx="258988" cy="76761"/>
            </a:xfrm>
            <a:custGeom>
              <a:avLst/>
              <a:gdLst/>
              <a:ahLst/>
              <a:cxnLst/>
              <a:rect l="l" t="t" r="r" b="b"/>
              <a:pathLst>
                <a:path w="258988" h="76761">
                  <a:moveTo>
                    <a:pt x="38380" y="0"/>
                  </a:moveTo>
                  <a:lnTo>
                    <a:pt x="220607" y="0"/>
                  </a:lnTo>
                  <a:cubicBezTo>
                    <a:pt x="230787" y="0"/>
                    <a:pt x="240549" y="4044"/>
                    <a:pt x="247746" y="11241"/>
                  </a:cubicBezTo>
                  <a:cubicBezTo>
                    <a:pt x="254944" y="18439"/>
                    <a:pt x="258988" y="28201"/>
                    <a:pt x="258988" y="38380"/>
                  </a:cubicBezTo>
                  <a:lnTo>
                    <a:pt x="258988" y="38380"/>
                  </a:lnTo>
                  <a:cubicBezTo>
                    <a:pt x="258988" y="48560"/>
                    <a:pt x="254944" y="58322"/>
                    <a:pt x="247746" y="65519"/>
                  </a:cubicBezTo>
                  <a:cubicBezTo>
                    <a:pt x="240549" y="72717"/>
                    <a:pt x="230787" y="76761"/>
                    <a:pt x="220607" y="76761"/>
                  </a:cubicBezTo>
                  <a:lnTo>
                    <a:pt x="38380" y="76761"/>
                  </a:lnTo>
                  <a:cubicBezTo>
                    <a:pt x="28201" y="76761"/>
                    <a:pt x="18439" y="72717"/>
                    <a:pt x="11241" y="65519"/>
                  </a:cubicBezTo>
                  <a:cubicBezTo>
                    <a:pt x="4044" y="58322"/>
                    <a:pt x="0" y="48560"/>
                    <a:pt x="0" y="38380"/>
                  </a:cubicBezTo>
                  <a:lnTo>
                    <a:pt x="0" y="38380"/>
                  </a:lnTo>
                  <a:cubicBezTo>
                    <a:pt x="0" y="28201"/>
                    <a:pt x="4044" y="18439"/>
                    <a:pt x="11241" y="11241"/>
                  </a:cubicBezTo>
                  <a:cubicBezTo>
                    <a:pt x="18439" y="4044"/>
                    <a:pt x="28201" y="0"/>
                    <a:pt x="38380" y="0"/>
                  </a:cubicBezTo>
                  <a:close/>
                </a:path>
              </a:pathLst>
            </a:custGeom>
            <a:solidFill>
              <a:srgbClr val="A0C878"/>
            </a:solidFill>
          </p:spPr>
          <p:txBody>
            <a:bodyPr/>
            <a:lstStyle/>
            <a:p>
              <a:endParaRPr lang="ja-JP" altLang="en-US" sz="1793"/>
            </a:p>
          </p:txBody>
        </p:sp>
        <p:sp>
          <p:nvSpPr>
            <p:cNvPr id="21" name="TextBox 21"/>
            <p:cNvSpPr txBox="1"/>
            <p:nvPr/>
          </p:nvSpPr>
          <p:spPr>
            <a:xfrm>
              <a:off x="0" y="-19050"/>
              <a:ext cx="258988" cy="95811"/>
            </a:xfrm>
            <a:prstGeom prst="rect">
              <a:avLst/>
            </a:prstGeom>
          </p:spPr>
          <p:txBody>
            <a:bodyPr lIns="50619" tIns="50619" rIns="50619" bIns="50619" rtlCol="0" anchor="ctr"/>
            <a:lstStyle/>
            <a:p>
              <a:pPr algn="ctr">
                <a:lnSpc>
                  <a:spcPts val="1394"/>
                </a:lnSpc>
              </a:pPr>
              <a:endParaRPr sz="1793"/>
            </a:p>
          </p:txBody>
        </p:sp>
      </p:grpSp>
      <p:grpSp>
        <p:nvGrpSpPr>
          <p:cNvPr id="22" name="Group 22"/>
          <p:cNvGrpSpPr/>
          <p:nvPr/>
        </p:nvGrpSpPr>
        <p:grpSpPr>
          <a:xfrm>
            <a:off x="490787" y="4700399"/>
            <a:ext cx="643751" cy="216396"/>
            <a:chOff x="0" y="0"/>
            <a:chExt cx="258988" cy="87058"/>
          </a:xfrm>
        </p:grpSpPr>
        <p:sp>
          <p:nvSpPr>
            <p:cNvPr id="23" name="Freeform 23"/>
            <p:cNvSpPr/>
            <p:nvPr/>
          </p:nvSpPr>
          <p:spPr>
            <a:xfrm>
              <a:off x="0" y="0"/>
              <a:ext cx="258988" cy="87058"/>
            </a:xfrm>
            <a:custGeom>
              <a:avLst/>
              <a:gdLst/>
              <a:ahLst/>
              <a:cxnLst/>
              <a:rect l="l" t="t" r="r" b="b"/>
              <a:pathLst>
                <a:path w="258988" h="87058">
                  <a:moveTo>
                    <a:pt x="43529" y="0"/>
                  </a:moveTo>
                  <a:lnTo>
                    <a:pt x="215459" y="0"/>
                  </a:lnTo>
                  <a:cubicBezTo>
                    <a:pt x="227003" y="0"/>
                    <a:pt x="238075" y="4586"/>
                    <a:pt x="246238" y="12749"/>
                  </a:cubicBezTo>
                  <a:cubicBezTo>
                    <a:pt x="254402" y="20913"/>
                    <a:pt x="258988" y="31985"/>
                    <a:pt x="258988" y="43529"/>
                  </a:cubicBezTo>
                  <a:lnTo>
                    <a:pt x="258988" y="43529"/>
                  </a:lnTo>
                  <a:cubicBezTo>
                    <a:pt x="258988" y="55074"/>
                    <a:pt x="254402" y="66146"/>
                    <a:pt x="246238" y="74309"/>
                  </a:cubicBezTo>
                  <a:cubicBezTo>
                    <a:pt x="238075" y="82472"/>
                    <a:pt x="227003" y="87058"/>
                    <a:pt x="215459" y="87058"/>
                  </a:cubicBezTo>
                  <a:lnTo>
                    <a:pt x="43529" y="87058"/>
                  </a:lnTo>
                  <a:cubicBezTo>
                    <a:pt x="31985" y="87058"/>
                    <a:pt x="20913" y="82472"/>
                    <a:pt x="12749" y="74309"/>
                  </a:cubicBezTo>
                  <a:cubicBezTo>
                    <a:pt x="4586" y="66146"/>
                    <a:pt x="0" y="55074"/>
                    <a:pt x="0" y="43529"/>
                  </a:cubicBezTo>
                  <a:lnTo>
                    <a:pt x="0" y="43529"/>
                  </a:lnTo>
                  <a:cubicBezTo>
                    <a:pt x="0" y="31985"/>
                    <a:pt x="4586" y="20913"/>
                    <a:pt x="12749" y="12749"/>
                  </a:cubicBezTo>
                  <a:cubicBezTo>
                    <a:pt x="20913" y="4586"/>
                    <a:pt x="31985" y="0"/>
                    <a:pt x="43529" y="0"/>
                  </a:cubicBezTo>
                  <a:close/>
                </a:path>
              </a:pathLst>
            </a:custGeom>
            <a:solidFill>
              <a:srgbClr val="A0C878"/>
            </a:solidFill>
          </p:spPr>
          <p:txBody>
            <a:bodyPr/>
            <a:lstStyle/>
            <a:p>
              <a:endParaRPr lang="ja-JP" altLang="en-US" sz="1793"/>
            </a:p>
          </p:txBody>
        </p:sp>
        <p:sp>
          <p:nvSpPr>
            <p:cNvPr id="24" name="TextBox 24"/>
            <p:cNvSpPr txBox="1"/>
            <p:nvPr/>
          </p:nvSpPr>
          <p:spPr>
            <a:xfrm>
              <a:off x="0" y="-19050"/>
              <a:ext cx="258988" cy="106108"/>
            </a:xfrm>
            <a:prstGeom prst="rect">
              <a:avLst/>
            </a:prstGeom>
          </p:spPr>
          <p:txBody>
            <a:bodyPr lIns="50619" tIns="50619" rIns="50619" bIns="50619" rtlCol="0" anchor="ctr"/>
            <a:lstStyle/>
            <a:p>
              <a:pPr algn="ctr">
                <a:lnSpc>
                  <a:spcPts val="1394"/>
                </a:lnSpc>
              </a:pPr>
              <a:endParaRPr sz="1793"/>
            </a:p>
          </p:txBody>
        </p:sp>
      </p:grpSp>
      <p:grpSp>
        <p:nvGrpSpPr>
          <p:cNvPr id="25" name="Group 25"/>
          <p:cNvGrpSpPr/>
          <p:nvPr/>
        </p:nvGrpSpPr>
        <p:grpSpPr>
          <a:xfrm>
            <a:off x="495081" y="5803106"/>
            <a:ext cx="643751" cy="190800"/>
            <a:chOff x="0" y="0"/>
            <a:chExt cx="258988" cy="76761"/>
          </a:xfrm>
        </p:grpSpPr>
        <p:sp>
          <p:nvSpPr>
            <p:cNvPr id="26" name="Freeform 26"/>
            <p:cNvSpPr/>
            <p:nvPr/>
          </p:nvSpPr>
          <p:spPr>
            <a:xfrm>
              <a:off x="0" y="0"/>
              <a:ext cx="258988" cy="76761"/>
            </a:xfrm>
            <a:custGeom>
              <a:avLst/>
              <a:gdLst/>
              <a:ahLst/>
              <a:cxnLst/>
              <a:rect l="l" t="t" r="r" b="b"/>
              <a:pathLst>
                <a:path w="258988" h="76761">
                  <a:moveTo>
                    <a:pt x="38380" y="0"/>
                  </a:moveTo>
                  <a:lnTo>
                    <a:pt x="220607" y="0"/>
                  </a:lnTo>
                  <a:cubicBezTo>
                    <a:pt x="230787" y="0"/>
                    <a:pt x="240549" y="4044"/>
                    <a:pt x="247746" y="11241"/>
                  </a:cubicBezTo>
                  <a:cubicBezTo>
                    <a:pt x="254944" y="18439"/>
                    <a:pt x="258988" y="28201"/>
                    <a:pt x="258988" y="38380"/>
                  </a:cubicBezTo>
                  <a:lnTo>
                    <a:pt x="258988" y="38380"/>
                  </a:lnTo>
                  <a:cubicBezTo>
                    <a:pt x="258988" y="48560"/>
                    <a:pt x="254944" y="58322"/>
                    <a:pt x="247746" y="65519"/>
                  </a:cubicBezTo>
                  <a:cubicBezTo>
                    <a:pt x="240549" y="72717"/>
                    <a:pt x="230787" y="76761"/>
                    <a:pt x="220607" y="76761"/>
                  </a:cubicBezTo>
                  <a:lnTo>
                    <a:pt x="38380" y="76761"/>
                  </a:lnTo>
                  <a:cubicBezTo>
                    <a:pt x="28201" y="76761"/>
                    <a:pt x="18439" y="72717"/>
                    <a:pt x="11241" y="65519"/>
                  </a:cubicBezTo>
                  <a:cubicBezTo>
                    <a:pt x="4044" y="58322"/>
                    <a:pt x="0" y="48560"/>
                    <a:pt x="0" y="38380"/>
                  </a:cubicBezTo>
                  <a:lnTo>
                    <a:pt x="0" y="38380"/>
                  </a:lnTo>
                  <a:cubicBezTo>
                    <a:pt x="0" y="28201"/>
                    <a:pt x="4044" y="18439"/>
                    <a:pt x="11241" y="11241"/>
                  </a:cubicBezTo>
                  <a:cubicBezTo>
                    <a:pt x="18439" y="4044"/>
                    <a:pt x="28201" y="0"/>
                    <a:pt x="38380" y="0"/>
                  </a:cubicBezTo>
                  <a:close/>
                </a:path>
              </a:pathLst>
            </a:custGeom>
            <a:solidFill>
              <a:srgbClr val="A0C878"/>
            </a:solidFill>
          </p:spPr>
          <p:txBody>
            <a:bodyPr/>
            <a:lstStyle/>
            <a:p>
              <a:endParaRPr lang="ja-JP" altLang="en-US" sz="1793"/>
            </a:p>
          </p:txBody>
        </p:sp>
        <p:sp>
          <p:nvSpPr>
            <p:cNvPr id="27" name="TextBox 27"/>
            <p:cNvSpPr txBox="1"/>
            <p:nvPr/>
          </p:nvSpPr>
          <p:spPr>
            <a:xfrm>
              <a:off x="0" y="-19050"/>
              <a:ext cx="258988" cy="95811"/>
            </a:xfrm>
            <a:prstGeom prst="rect">
              <a:avLst/>
            </a:prstGeom>
          </p:spPr>
          <p:txBody>
            <a:bodyPr lIns="50619" tIns="50619" rIns="50619" bIns="50619" rtlCol="0" anchor="ctr"/>
            <a:lstStyle/>
            <a:p>
              <a:pPr algn="ctr">
                <a:lnSpc>
                  <a:spcPts val="1394"/>
                </a:lnSpc>
              </a:pPr>
              <a:endParaRPr sz="1793"/>
            </a:p>
          </p:txBody>
        </p:sp>
      </p:grpSp>
      <p:grpSp>
        <p:nvGrpSpPr>
          <p:cNvPr id="31" name="Group 31"/>
          <p:cNvGrpSpPr/>
          <p:nvPr/>
        </p:nvGrpSpPr>
        <p:grpSpPr>
          <a:xfrm>
            <a:off x="486726" y="4341644"/>
            <a:ext cx="643751" cy="190800"/>
            <a:chOff x="0" y="0"/>
            <a:chExt cx="258988" cy="76761"/>
          </a:xfrm>
        </p:grpSpPr>
        <p:sp>
          <p:nvSpPr>
            <p:cNvPr id="32" name="Freeform 32"/>
            <p:cNvSpPr/>
            <p:nvPr/>
          </p:nvSpPr>
          <p:spPr>
            <a:xfrm>
              <a:off x="0" y="0"/>
              <a:ext cx="258988" cy="76761"/>
            </a:xfrm>
            <a:custGeom>
              <a:avLst/>
              <a:gdLst/>
              <a:ahLst/>
              <a:cxnLst/>
              <a:rect l="l" t="t" r="r" b="b"/>
              <a:pathLst>
                <a:path w="258988" h="76761">
                  <a:moveTo>
                    <a:pt x="38380" y="0"/>
                  </a:moveTo>
                  <a:lnTo>
                    <a:pt x="220607" y="0"/>
                  </a:lnTo>
                  <a:cubicBezTo>
                    <a:pt x="230787" y="0"/>
                    <a:pt x="240549" y="4044"/>
                    <a:pt x="247746" y="11241"/>
                  </a:cubicBezTo>
                  <a:cubicBezTo>
                    <a:pt x="254944" y="18439"/>
                    <a:pt x="258988" y="28201"/>
                    <a:pt x="258988" y="38380"/>
                  </a:cubicBezTo>
                  <a:lnTo>
                    <a:pt x="258988" y="38380"/>
                  </a:lnTo>
                  <a:cubicBezTo>
                    <a:pt x="258988" y="48560"/>
                    <a:pt x="254944" y="58322"/>
                    <a:pt x="247746" y="65519"/>
                  </a:cubicBezTo>
                  <a:cubicBezTo>
                    <a:pt x="240549" y="72717"/>
                    <a:pt x="230787" y="76761"/>
                    <a:pt x="220607" y="76761"/>
                  </a:cubicBezTo>
                  <a:lnTo>
                    <a:pt x="38380" y="76761"/>
                  </a:lnTo>
                  <a:cubicBezTo>
                    <a:pt x="28201" y="76761"/>
                    <a:pt x="18439" y="72717"/>
                    <a:pt x="11241" y="65519"/>
                  </a:cubicBezTo>
                  <a:cubicBezTo>
                    <a:pt x="4044" y="58322"/>
                    <a:pt x="0" y="48560"/>
                    <a:pt x="0" y="38380"/>
                  </a:cubicBezTo>
                  <a:lnTo>
                    <a:pt x="0" y="38380"/>
                  </a:lnTo>
                  <a:cubicBezTo>
                    <a:pt x="0" y="28201"/>
                    <a:pt x="4044" y="18439"/>
                    <a:pt x="11241" y="11241"/>
                  </a:cubicBezTo>
                  <a:cubicBezTo>
                    <a:pt x="18439" y="4044"/>
                    <a:pt x="28201" y="0"/>
                    <a:pt x="38380" y="0"/>
                  </a:cubicBezTo>
                  <a:close/>
                </a:path>
              </a:pathLst>
            </a:custGeom>
            <a:solidFill>
              <a:srgbClr val="A0C878"/>
            </a:solidFill>
          </p:spPr>
          <p:txBody>
            <a:bodyPr/>
            <a:lstStyle/>
            <a:p>
              <a:endParaRPr lang="ja-JP" altLang="en-US" sz="1793">
                <a:solidFill>
                  <a:srgbClr val="A0C878"/>
                </a:solidFill>
              </a:endParaRPr>
            </a:p>
          </p:txBody>
        </p:sp>
        <p:sp>
          <p:nvSpPr>
            <p:cNvPr id="33" name="TextBox 33"/>
            <p:cNvSpPr txBox="1"/>
            <p:nvPr/>
          </p:nvSpPr>
          <p:spPr>
            <a:xfrm>
              <a:off x="0" y="-19050"/>
              <a:ext cx="258988" cy="95811"/>
            </a:xfrm>
            <a:prstGeom prst="rect">
              <a:avLst/>
            </a:prstGeom>
          </p:spPr>
          <p:txBody>
            <a:bodyPr lIns="50619" tIns="50619" rIns="50619" bIns="50619" rtlCol="0" anchor="ctr"/>
            <a:lstStyle/>
            <a:p>
              <a:pPr algn="ctr">
                <a:lnSpc>
                  <a:spcPts val="1394"/>
                </a:lnSpc>
              </a:pPr>
              <a:endParaRPr sz="1793">
                <a:solidFill>
                  <a:srgbClr val="A0C878"/>
                </a:solidFill>
              </a:endParaRPr>
            </a:p>
          </p:txBody>
        </p:sp>
      </p:grpSp>
      <p:grpSp>
        <p:nvGrpSpPr>
          <p:cNvPr id="34" name="Group 34"/>
          <p:cNvGrpSpPr/>
          <p:nvPr/>
        </p:nvGrpSpPr>
        <p:grpSpPr>
          <a:xfrm>
            <a:off x="498979" y="5221143"/>
            <a:ext cx="643751" cy="190800"/>
            <a:chOff x="0" y="0"/>
            <a:chExt cx="258988" cy="76761"/>
          </a:xfrm>
        </p:grpSpPr>
        <p:sp>
          <p:nvSpPr>
            <p:cNvPr id="35" name="Freeform 35"/>
            <p:cNvSpPr/>
            <p:nvPr/>
          </p:nvSpPr>
          <p:spPr>
            <a:xfrm>
              <a:off x="0" y="0"/>
              <a:ext cx="258988" cy="76761"/>
            </a:xfrm>
            <a:custGeom>
              <a:avLst/>
              <a:gdLst/>
              <a:ahLst/>
              <a:cxnLst/>
              <a:rect l="l" t="t" r="r" b="b"/>
              <a:pathLst>
                <a:path w="258988" h="76761">
                  <a:moveTo>
                    <a:pt x="38380" y="0"/>
                  </a:moveTo>
                  <a:lnTo>
                    <a:pt x="220607" y="0"/>
                  </a:lnTo>
                  <a:cubicBezTo>
                    <a:pt x="230787" y="0"/>
                    <a:pt x="240549" y="4044"/>
                    <a:pt x="247746" y="11241"/>
                  </a:cubicBezTo>
                  <a:cubicBezTo>
                    <a:pt x="254944" y="18439"/>
                    <a:pt x="258988" y="28201"/>
                    <a:pt x="258988" y="38380"/>
                  </a:cubicBezTo>
                  <a:lnTo>
                    <a:pt x="258988" y="38380"/>
                  </a:lnTo>
                  <a:cubicBezTo>
                    <a:pt x="258988" y="48560"/>
                    <a:pt x="254944" y="58322"/>
                    <a:pt x="247746" y="65519"/>
                  </a:cubicBezTo>
                  <a:cubicBezTo>
                    <a:pt x="240549" y="72717"/>
                    <a:pt x="230787" y="76761"/>
                    <a:pt x="220607" y="76761"/>
                  </a:cubicBezTo>
                  <a:lnTo>
                    <a:pt x="38380" y="76761"/>
                  </a:lnTo>
                  <a:cubicBezTo>
                    <a:pt x="28201" y="76761"/>
                    <a:pt x="18439" y="72717"/>
                    <a:pt x="11241" y="65519"/>
                  </a:cubicBezTo>
                  <a:cubicBezTo>
                    <a:pt x="4044" y="58322"/>
                    <a:pt x="0" y="48560"/>
                    <a:pt x="0" y="38380"/>
                  </a:cubicBezTo>
                  <a:lnTo>
                    <a:pt x="0" y="38380"/>
                  </a:lnTo>
                  <a:cubicBezTo>
                    <a:pt x="0" y="28201"/>
                    <a:pt x="4044" y="18439"/>
                    <a:pt x="11241" y="11241"/>
                  </a:cubicBezTo>
                  <a:cubicBezTo>
                    <a:pt x="18439" y="4044"/>
                    <a:pt x="28201" y="0"/>
                    <a:pt x="38380" y="0"/>
                  </a:cubicBezTo>
                  <a:close/>
                </a:path>
              </a:pathLst>
            </a:custGeom>
            <a:solidFill>
              <a:srgbClr val="A0C878"/>
            </a:solidFill>
          </p:spPr>
          <p:txBody>
            <a:bodyPr/>
            <a:lstStyle/>
            <a:p>
              <a:endParaRPr lang="ja-JP" altLang="en-US" sz="1793"/>
            </a:p>
          </p:txBody>
        </p:sp>
        <p:sp>
          <p:nvSpPr>
            <p:cNvPr id="36" name="TextBox 36"/>
            <p:cNvSpPr txBox="1"/>
            <p:nvPr/>
          </p:nvSpPr>
          <p:spPr>
            <a:xfrm>
              <a:off x="0" y="-19050"/>
              <a:ext cx="258988" cy="95811"/>
            </a:xfrm>
            <a:prstGeom prst="rect">
              <a:avLst/>
            </a:prstGeom>
          </p:spPr>
          <p:txBody>
            <a:bodyPr lIns="50619" tIns="50619" rIns="50619" bIns="50619" rtlCol="0" anchor="ctr"/>
            <a:lstStyle/>
            <a:p>
              <a:pPr algn="ctr">
                <a:lnSpc>
                  <a:spcPts val="1394"/>
                </a:lnSpc>
              </a:pPr>
              <a:endParaRPr sz="1793"/>
            </a:p>
          </p:txBody>
        </p:sp>
      </p:grpSp>
      <p:grpSp>
        <p:nvGrpSpPr>
          <p:cNvPr id="37" name="Group 37"/>
          <p:cNvGrpSpPr/>
          <p:nvPr/>
        </p:nvGrpSpPr>
        <p:grpSpPr>
          <a:xfrm>
            <a:off x="390838" y="1711065"/>
            <a:ext cx="6834515" cy="2455164"/>
            <a:chOff x="0" y="0"/>
            <a:chExt cx="2458094" cy="677820"/>
          </a:xfrm>
        </p:grpSpPr>
        <p:sp>
          <p:nvSpPr>
            <p:cNvPr id="38" name="Freeform 38"/>
            <p:cNvSpPr/>
            <p:nvPr/>
          </p:nvSpPr>
          <p:spPr>
            <a:xfrm>
              <a:off x="0" y="0"/>
              <a:ext cx="2458094" cy="677820"/>
            </a:xfrm>
            <a:custGeom>
              <a:avLst/>
              <a:gdLst/>
              <a:ahLst/>
              <a:cxnLst/>
              <a:rect l="l" t="t" r="r" b="b"/>
              <a:pathLst>
                <a:path w="2458094" h="677820">
                  <a:moveTo>
                    <a:pt x="16931" y="0"/>
                  </a:moveTo>
                  <a:lnTo>
                    <a:pt x="2441163" y="0"/>
                  </a:lnTo>
                  <a:cubicBezTo>
                    <a:pt x="2445653" y="0"/>
                    <a:pt x="2449960" y="1784"/>
                    <a:pt x="2453135" y="4959"/>
                  </a:cubicBezTo>
                  <a:cubicBezTo>
                    <a:pt x="2456310" y="8134"/>
                    <a:pt x="2458094" y="12441"/>
                    <a:pt x="2458094" y="16931"/>
                  </a:cubicBezTo>
                  <a:lnTo>
                    <a:pt x="2458094" y="660889"/>
                  </a:lnTo>
                  <a:cubicBezTo>
                    <a:pt x="2458094" y="665380"/>
                    <a:pt x="2456310" y="669686"/>
                    <a:pt x="2453135" y="672861"/>
                  </a:cubicBezTo>
                  <a:cubicBezTo>
                    <a:pt x="2449960" y="676036"/>
                    <a:pt x="2445653" y="677820"/>
                    <a:pt x="2441163" y="677820"/>
                  </a:cubicBezTo>
                  <a:lnTo>
                    <a:pt x="16931" y="677820"/>
                  </a:lnTo>
                  <a:cubicBezTo>
                    <a:pt x="12441" y="677820"/>
                    <a:pt x="8134" y="676036"/>
                    <a:pt x="4959" y="672861"/>
                  </a:cubicBezTo>
                  <a:cubicBezTo>
                    <a:pt x="1784" y="669686"/>
                    <a:pt x="0" y="665380"/>
                    <a:pt x="0" y="660889"/>
                  </a:cubicBezTo>
                  <a:lnTo>
                    <a:pt x="0" y="16931"/>
                  </a:lnTo>
                  <a:cubicBezTo>
                    <a:pt x="0" y="12441"/>
                    <a:pt x="1784" y="8134"/>
                    <a:pt x="4959" y="4959"/>
                  </a:cubicBezTo>
                  <a:cubicBezTo>
                    <a:pt x="8134" y="1784"/>
                    <a:pt x="12441" y="0"/>
                    <a:pt x="16931" y="0"/>
                  </a:cubicBezTo>
                  <a:close/>
                </a:path>
              </a:pathLst>
            </a:custGeom>
            <a:solidFill>
              <a:srgbClr val="DFD9D4"/>
            </a:solidFill>
          </p:spPr>
          <p:txBody>
            <a:bodyPr/>
            <a:lstStyle/>
            <a:p>
              <a:endParaRPr lang="ja-JP" altLang="en-US" sz="1793"/>
            </a:p>
          </p:txBody>
        </p:sp>
        <p:sp>
          <p:nvSpPr>
            <p:cNvPr id="39" name="TextBox 39"/>
            <p:cNvSpPr txBox="1"/>
            <p:nvPr/>
          </p:nvSpPr>
          <p:spPr>
            <a:xfrm>
              <a:off x="0" y="-38100"/>
              <a:ext cx="2458094" cy="715920"/>
            </a:xfrm>
            <a:prstGeom prst="rect">
              <a:avLst/>
            </a:prstGeom>
          </p:spPr>
          <p:txBody>
            <a:bodyPr lIns="50619" tIns="50619" rIns="50619" bIns="50619" rtlCol="0" anchor="ctr"/>
            <a:lstStyle/>
            <a:p>
              <a:pPr algn="ctr">
                <a:lnSpc>
                  <a:spcPts val="2371"/>
                </a:lnSpc>
              </a:pPr>
              <a:endParaRPr sz="1793"/>
            </a:p>
          </p:txBody>
        </p:sp>
      </p:grpSp>
      <p:grpSp>
        <p:nvGrpSpPr>
          <p:cNvPr id="40" name="Group 40"/>
          <p:cNvGrpSpPr/>
          <p:nvPr/>
        </p:nvGrpSpPr>
        <p:grpSpPr>
          <a:xfrm>
            <a:off x="371909" y="1734325"/>
            <a:ext cx="6821992" cy="2534983"/>
            <a:chOff x="-228650" y="5119"/>
            <a:chExt cx="2470186" cy="733031"/>
          </a:xfrm>
        </p:grpSpPr>
        <p:sp>
          <p:nvSpPr>
            <p:cNvPr id="41" name="Freeform 41"/>
            <p:cNvSpPr/>
            <p:nvPr/>
          </p:nvSpPr>
          <p:spPr>
            <a:xfrm>
              <a:off x="-228650" y="5119"/>
              <a:ext cx="2470186" cy="680114"/>
            </a:xfrm>
            <a:custGeom>
              <a:avLst/>
              <a:gdLst/>
              <a:ahLst/>
              <a:cxnLst/>
              <a:rect l="l" t="t" r="r" b="b"/>
              <a:pathLst>
                <a:path w="2470186" h="680114">
                  <a:moveTo>
                    <a:pt x="16848" y="0"/>
                  </a:moveTo>
                  <a:lnTo>
                    <a:pt x="2453338" y="0"/>
                  </a:lnTo>
                  <a:cubicBezTo>
                    <a:pt x="2462643" y="0"/>
                    <a:pt x="2470186" y="7543"/>
                    <a:pt x="2470186" y="16848"/>
                  </a:cubicBezTo>
                  <a:lnTo>
                    <a:pt x="2470186" y="663266"/>
                  </a:lnTo>
                  <a:cubicBezTo>
                    <a:pt x="2470186" y="672571"/>
                    <a:pt x="2462643" y="680114"/>
                    <a:pt x="2453338" y="680114"/>
                  </a:cubicBezTo>
                  <a:lnTo>
                    <a:pt x="16848" y="680114"/>
                  </a:lnTo>
                  <a:cubicBezTo>
                    <a:pt x="7543" y="680114"/>
                    <a:pt x="0" y="672571"/>
                    <a:pt x="0" y="663266"/>
                  </a:cubicBezTo>
                  <a:lnTo>
                    <a:pt x="0" y="16848"/>
                  </a:lnTo>
                  <a:cubicBezTo>
                    <a:pt x="0" y="7543"/>
                    <a:pt x="7543" y="0"/>
                    <a:pt x="16848" y="0"/>
                  </a:cubicBezTo>
                  <a:close/>
                </a:path>
              </a:pathLst>
            </a:custGeom>
            <a:solidFill>
              <a:srgbClr val="FFFFFF"/>
            </a:solidFill>
          </p:spPr>
          <p:txBody>
            <a:bodyPr/>
            <a:lstStyle/>
            <a:p>
              <a:endParaRPr lang="ja-JP" altLang="en-US" sz="1793"/>
            </a:p>
          </p:txBody>
        </p:sp>
        <p:sp>
          <p:nvSpPr>
            <p:cNvPr id="42" name="TextBox 42"/>
            <p:cNvSpPr txBox="1"/>
            <p:nvPr/>
          </p:nvSpPr>
          <p:spPr>
            <a:xfrm>
              <a:off x="-164122" y="28653"/>
              <a:ext cx="2359373" cy="709497"/>
            </a:xfrm>
            <a:prstGeom prst="rect">
              <a:avLst/>
            </a:prstGeom>
          </p:spPr>
          <p:txBody>
            <a:bodyPr lIns="50619" tIns="50619" rIns="50619" bIns="50619" rtlCol="0" anchor="ctr"/>
            <a:lstStyle/>
            <a:p>
              <a:pPr>
                <a:lnSpc>
                  <a:spcPts val="1953"/>
                </a:lnSpc>
              </a:pPr>
              <a:r>
                <a:rPr lang="ja-JP" altLang="en-US" sz="1395" dirty="0">
                  <a:solidFill>
                    <a:srgbClr val="404040"/>
                  </a:solidFill>
                  <a:latin typeface="Noto Sans JP" panose="020B0200000000000000" pitchFamily="50" charset="-128"/>
                  <a:ea typeface="Noto Sans JP" panose="020B0200000000000000" pitchFamily="50" charset="-128"/>
                  <a:cs typeface="Roboto"/>
                  <a:sym typeface="Roboto"/>
                </a:rPr>
                <a:t>　</a:t>
              </a:r>
              <a:r>
                <a:rPr lang="ja-JP" altLang="en-US" sz="1200" dirty="0">
                  <a:solidFill>
                    <a:srgbClr val="404040"/>
                  </a:solidFill>
                  <a:latin typeface="Noto Sans JP" panose="020B0200000000000000" pitchFamily="50" charset="-128"/>
                  <a:ea typeface="Noto Sans JP" panose="020B0200000000000000" pitchFamily="50" charset="-128"/>
                  <a:cs typeface="Roboto"/>
                  <a:sym typeface="Roboto"/>
                </a:rPr>
                <a:t>陸上貨物運送事業の労働災害の約７割は、トラックの荷台等からの墜落・転落等の荷役作業中に発生しています。さらに、その約７割は、</a:t>
              </a:r>
              <a:r>
                <a:rPr lang="ja-JP" altLang="en-US" sz="1200" b="1" dirty="0">
                  <a:solidFill>
                    <a:srgbClr val="404040"/>
                  </a:solidFill>
                  <a:latin typeface="Noto Sans JP" panose="020B0200000000000000" pitchFamily="50" charset="-128"/>
                  <a:ea typeface="Noto Sans JP" panose="020B0200000000000000" pitchFamily="50" charset="-128"/>
                  <a:cs typeface="Roboto"/>
                  <a:sym typeface="Roboto"/>
                </a:rPr>
                <a:t>荷主等（荷主、配送先、元請事業者等）</a:t>
              </a:r>
              <a:r>
                <a:rPr lang="ja-JP" altLang="en-US" sz="1200" dirty="0">
                  <a:solidFill>
                    <a:srgbClr val="404040"/>
                  </a:solidFill>
                  <a:latin typeface="Noto Sans JP" panose="020B0200000000000000" pitchFamily="50" charset="-128"/>
                  <a:ea typeface="Noto Sans JP" panose="020B0200000000000000" pitchFamily="50" charset="-128"/>
                  <a:cs typeface="Roboto"/>
                  <a:sym typeface="Roboto"/>
                </a:rPr>
                <a:t>の事業場で発生しています。このため、厚生労働省では</a:t>
              </a:r>
              <a:r>
                <a:rPr lang="ja-JP" altLang="en-US" sz="1200" b="1" dirty="0">
                  <a:solidFill>
                    <a:srgbClr val="404040"/>
                  </a:solidFill>
                  <a:latin typeface="Noto Sans JP" panose="020B0200000000000000" pitchFamily="50" charset="-128"/>
                  <a:ea typeface="Noto Sans JP" panose="020B0200000000000000" pitchFamily="50" charset="-128"/>
                  <a:cs typeface="Roboto"/>
                  <a:sym typeface="Roboto"/>
                </a:rPr>
                <a:t>「陸上貨物運送事業における荷役作業の安全対策ガイドライン」</a:t>
              </a:r>
              <a:r>
                <a:rPr lang="ja-JP" altLang="en-US" sz="1200" dirty="0">
                  <a:solidFill>
                    <a:srgbClr val="404040"/>
                  </a:solidFill>
                  <a:latin typeface="Noto Sans JP" panose="020B0200000000000000" pitchFamily="50" charset="-128"/>
                  <a:ea typeface="Noto Sans JP" panose="020B0200000000000000" pitchFamily="50" charset="-128"/>
                  <a:cs typeface="Roboto"/>
                  <a:sym typeface="Roboto"/>
                </a:rPr>
                <a:t>を策定し、陸運事業者の実施事項、荷主等の実施事項を示しています。</a:t>
              </a:r>
            </a:p>
            <a:p>
              <a:pPr>
                <a:lnSpc>
                  <a:spcPts val="1953"/>
                </a:lnSpc>
              </a:pPr>
              <a:r>
                <a:rPr lang="ja-JP" altLang="en-US" sz="1200" spc="-100" dirty="0">
                  <a:solidFill>
                    <a:srgbClr val="404040"/>
                  </a:solidFill>
                  <a:latin typeface="Noto Sans JP" panose="020B0200000000000000" pitchFamily="50" charset="-128"/>
                  <a:ea typeface="Noto Sans JP" panose="020B0200000000000000" pitchFamily="50" charset="-128"/>
                  <a:cs typeface="Roboto"/>
                  <a:sym typeface="Roboto"/>
                </a:rPr>
                <a:t>　</a:t>
              </a:r>
              <a:r>
                <a:rPr lang="ja-JP" altLang="en-US" sz="1200" spc="-140" dirty="0">
                  <a:solidFill>
                    <a:srgbClr val="404040"/>
                  </a:solidFill>
                  <a:latin typeface="Noto Sans JP" panose="020B0200000000000000" pitchFamily="50" charset="-128"/>
                  <a:ea typeface="Noto Sans JP" panose="020B0200000000000000" pitchFamily="50" charset="-128"/>
                  <a:cs typeface="Roboto"/>
                  <a:sym typeface="Roboto"/>
                </a:rPr>
                <a:t>本年度は、陸運事業者と荷主等双方の担当者に対する安全衛生研修を次のとおり行います。</a:t>
              </a:r>
            </a:p>
            <a:p>
              <a:pPr>
                <a:lnSpc>
                  <a:spcPts val="1953"/>
                </a:lnSpc>
              </a:pPr>
              <a:r>
                <a:rPr lang="ja-JP" altLang="en-US" sz="1200" spc="-100" dirty="0">
                  <a:solidFill>
                    <a:srgbClr val="404040"/>
                  </a:solidFill>
                  <a:latin typeface="Noto Sans JP" panose="020B0200000000000000" pitchFamily="50" charset="-128"/>
                  <a:ea typeface="Noto Sans JP" panose="020B0200000000000000" pitchFamily="50" charset="-128"/>
                  <a:cs typeface="Roboto"/>
                  <a:sym typeface="Roboto"/>
                </a:rPr>
                <a:t>　この研修は、</a:t>
              </a:r>
              <a:r>
                <a:rPr lang="ja-JP" altLang="en-US" sz="1200" b="1" u="sng" spc="-100" dirty="0">
                  <a:solidFill>
                    <a:srgbClr val="404040"/>
                  </a:solidFill>
                  <a:latin typeface="Noto Sans JP" panose="020B0200000000000000" pitchFamily="50" charset="-128"/>
                  <a:ea typeface="Noto Sans JP" panose="020B0200000000000000" pitchFamily="50" charset="-128"/>
                  <a:cs typeface="Roboto"/>
                  <a:sym typeface="Roboto"/>
                </a:rPr>
                <a:t>荷主等の自社の労働者の労働災害防止対策にも参考となる墜落・転落災害、フォークリフト、クレーン、ロールボックスパレット等による災害防止に関する内容も含まれています。</a:t>
              </a:r>
              <a:r>
                <a:rPr lang="ja-JP" altLang="en-US" sz="1200" spc="-100" dirty="0">
                  <a:solidFill>
                    <a:srgbClr val="404040"/>
                  </a:solidFill>
                  <a:latin typeface="Noto Sans JP" panose="020B0200000000000000" pitchFamily="50" charset="-128"/>
                  <a:ea typeface="Noto Sans JP" panose="020B0200000000000000" pitchFamily="50" charset="-128"/>
                  <a:cs typeface="Roboto"/>
                  <a:sym typeface="Roboto"/>
                </a:rPr>
                <a:t>関係者の皆様には積極的なご参加をお待ちしています。</a:t>
              </a:r>
            </a:p>
            <a:p>
              <a:pPr>
                <a:lnSpc>
                  <a:spcPts val="1953"/>
                </a:lnSpc>
              </a:pPr>
              <a:endParaRPr lang="en-US" sz="1395" dirty="0">
                <a:solidFill>
                  <a:srgbClr val="404040"/>
                </a:solidFill>
                <a:latin typeface="Noto Sans JP" panose="020B0200000000000000" pitchFamily="50" charset="-128"/>
                <a:ea typeface="Noto Sans JP" panose="020B0200000000000000" pitchFamily="50" charset="-128"/>
                <a:cs typeface="Roboto"/>
                <a:sym typeface="Roboto"/>
              </a:endParaRPr>
            </a:p>
          </p:txBody>
        </p:sp>
      </p:grpSp>
      <p:grpSp>
        <p:nvGrpSpPr>
          <p:cNvPr id="43" name="Group 43"/>
          <p:cNvGrpSpPr/>
          <p:nvPr/>
        </p:nvGrpSpPr>
        <p:grpSpPr>
          <a:xfrm>
            <a:off x="160041" y="48211"/>
            <a:ext cx="2099218" cy="503440"/>
            <a:chOff x="0" y="-34639"/>
            <a:chExt cx="755002" cy="181066"/>
          </a:xfrm>
        </p:grpSpPr>
        <p:sp>
          <p:nvSpPr>
            <p:cNvPr id="44" name="Freeform 44"/>
            <p:cNvSpPr/>
            <p:nvPr/>
          </p:nvSpPr>
          <p:spPr>
            <a:xfrm>
              <a:off x="0" y="-13267"/>
              <a:ext cx="755002" cy="142966"/>
            </a:xfrm>
            <a:custGeom>
              <a:avLst/>
              <a:gdLst/>
              <a:ahLst/>
              <a:cxnLst/>
              <a:rect l="l" t="t" r="r" b="b"/>
              <a:pathLst>
                <a:path w="755002" h="142966">
                  <a:moveTo>
                    <a:pt x="71483" y="0"/>
                  </a:moveTo>
                  <a:lnTo>
                    <a:pt x="683519" y="0"/>
                  </a:lnTo>
                  <a:cubicBezTo>
                    <a:pt x="702478" y="0"/>
                    <a:pt x="720660" y="7531"/>
                    <a:pt x="734065" y="20937"/>
                  </a:cubicBezTo>
                  <a:cubicBezTo>
                    <a:pt x="747471" y="34343"/>
                    <a:pt x="755002" y="52525"/>
                    <a:pt x="755002" y="71483"/>
                  </a:cubicBezTo>
                  <a:lnTo>
                    <a:pt x="755002" y="71483"/>
                  </a:lnTo>
                  <a:cubicBezTo>
                    <a:pt x="755002" y="90442"/>
                    <a:pt x="747471" y="108624"/>
                    <a:pt x="734065" y="122029"/>
                  </a:cubicBezTo>
                  <a:cubicBezTo>
                    <a:pt x="720660" y="135435"/>
                    <a:pt x="702478" y="142966"/>
                    <a:pt x="683519" y="142966"/>
                  </a:cubicBezTo>
                  <a:lnTo>
                    <a:pt x="71483" y="142966"/>
                  </a:lnTo>
                  <a:cubicBezTo>
                    <a:pt x="52525" y="142966"/>
                    <a:pt x="34343" y="135435"/>
                    <a:pt x="20937" y="122029"/>
                  </a:cubicBezTo>
                  <a:cubicBezTo>
                    <a:pt x="7531" y="108624"/>
                    <a:pt x="0" y="90442"/>
                    <a:pt x="0" y="71483"/>
                  </a:cubicBezTo>
                  <a:lnTo>
                    <a:pt x="0" y="71483"/>
                  </a:lnTo>
                  <a:cubicBezTo>
                    <a:pt x="0" y="52525"/>
                    <a:pt x="7531" y="34343"/>
                    <a:pt x="20937" y="20937"/>
                  </a:cubicBezTo>
                  <a:cubicBezTo>
                    <a:pt x="34343" y="7531"/>
                    <a:pt x="52525" y="0"/>
                    <a:pt x="71483" y="0"/>
                  </a:cubicBezTo>
                  <a:close/>
                </a:path>
              </a:pathLst>
            </a:custGeom>
            <a:solidFill>
              <a:srgbClr val="A0C878"/>
            </a:solidFill>
          </p:spPr>
          <p:txBody>
            <a:bodyPr/>
            <a:lstStyle/>
            <a:p>
              <a:endParaRPr lang="ja-JP" altLang="en-US" sz="1793"/>
            </a:p>
          </p:txBody>
        </p:sp>
        <p:sp>
          <p:nvSpPr>
            <p:cNvPr id="45" name="TextBox 45"/>
            <p:cNvSpPr txBox="1"/>
            <p:nvPr/>
          </p:nvSpPr>
          <p:spPr>
            <a:xfrm>
              <a:off x="0" y="-34639"/>
              <a:ext cx="755002" cy="181066"/>
            </a:xfrm>
            <a:prstGeom prst="rect">
              <a:avLst/>
            </a:prstGeom>
          </p:spPr>
          <p:txBody>
            <a:bodyPr lIns="50619" tIns="50619" rIns="50619" bIns="50619" rtlCol="0" anchor="ctr"/>
            <a:lstStyle/>
            <a:p>
              <a:pPr algn="ctr">
                <a:lnSpc>
                  <a:spcPts val="2371"/>
                </a:lnSpc>
              </a:pPr>
              <a:r>
                <a:rPr lang="en-US" sz="1693" b="1" dirty="0" err="1">
                  <a:solidFill>
                    <a:srgbClr val="404040"/>
                  </a:solidFill>
                  <a:latin typeface="Noto Sans JP" panose="020B0200000000000000" pitchFamily="50" charset="-128"/>
                  <a:ea typeface="Noto Sans JP" panose="020B0200000000000000" pitchFamily="50" charset="-128"/>
                  <a:cs typeface="Roboto Bold"/>
                  <a:sym typeface="Roboto Bold"/>
                </a:rPr>
                <a:t>厚生労働省補助事業</a:t>
              </a:r>
              <a:endParaRPr lang="en-US" sz="1693" b="1" dirty="0">
                <a:solidFill>
                  <a:srgbClr val="404040"/>
                </a:solidFill>
                <a:latin typeface="Noto Sans JP" panose="020B0200000000000000" pitchFamily="50" charset="-128"/>
                <a:ea typeface="Noto Sans JP" panose="020B0200000000000000" pitchFamily="50" charset="-128"/>
                <a:cs typeface="Roboto Bold"/>
                <a:sym typeface="Roboto Bold"/>
              </a:endParaRPr>
            </a:p>
          </p:txBody>
        </p:sp>
      </p:grpSp>
      <p:sp>
        <p:nvSpPr>
          <p:cNvPr id="46" name="TextBox 46"/>
          <p:cNvSpPr txBox="1"/>
          <p:nvPr/>
        </p:nvSpPr>
        <p:spPr>
          <a:xfrm>
            <a:off x="686928" y="564572"/>
            <a:ext cx="6834516" cy="615553"/>
          </a:xfrm>
          <a:prstGeom prst="rect">
            <a:avLst/>
          </a:prstGeom>
        </p:spPr>
        <p:txBody>
          <a:bodyPr wrap="square" lIns="0" tIns="0" rIns="0" bIns="0" rtlCol="0" anchor="t">
            <a:spAutoFit/>
          </a:bodyPr>
          <a:lstStyle/>
          <a:p>
            <a:pPr>
              <a:lnSpc>
                <a:spcPts val="4751"/>
              </a:lnSpc>
            </a:pPr>
            <a:r>
              <a:rPr lang="en-US" sz="4400" dirty="0" err="1">
                <a:ln>
                  <a:solidFill>
                    <a:srgbClr val="A0C878"/>
                  </a:solidFill>
                </a:ln>
                <a:solidFill>
                  <a:srgbClr val="669900"/>
                </a:solidFill>
                <a:latin typeface="ＭＳ ゴシック" panose="020B0609070205080204" pitchFamily="49" charset="-128"/>
                <a:ea typeface="ＭＳ ゴシック" panose="020B0609070205080204" pitchFamily="49" charset="-128"/>
                <a:cs typeface="はれのそら明朝"/>
                <a:sym typeface="はれのそら明朝"/>
              </a:rPr>
              <a:t>荷役</a:t>
            </a:r>
            <a:r>
              <a:rPr lang="zh-CN" altLang="en-US" sz="4400" dirty="0">
                <a:ln>
                  <a:solidFill>
                    <a:srgbClr val="A0C878"/>
                  </a:solidFill>
                </a:ln>
                <a:solidFill>
                  <a:srgbClr val="669900"/>
                </a:solidFill>
                <a:latin typeface="ＭＳ ゴシック" panose="020B0609070205080204" pitchFamily="49" charset="-128"/>
                <a:ea typeface="ＭＳ ゴシック" panose="020B0609070205080204" pitchFamily="49" charset="-128"/>
                <a:cs typeface="はれのそら明朝"/>
                <a:sym typeface="はれのそら明朝"/>
              </a:rPr>
              <a:t>災害防止担当者研修</a:t>
            </a:r>
            <a:endParaRPr lang="en-US" sz="4400" dirty="0">
              <a:ln>
                <a:solidFill>
                  <a:srgbClr val="A0C878"/>
                </a:solidFill>
              </a:ln>
              <a:solidFill>
                <a:srgbClr val="669900"/>
              </a:solidFill>
              <a:latin typeface="ＭＳ ゴシック" panose="020B0609070205080204" pitchFamily="49" charset="-128"/>
              <a:ea typeface="ＭＳ ゴシック" panose="020B0609070205080204" pitchFamily="49" charset="-128"/>
              <a:cs typeface="はれのそら明朝"/>
              <a:sym typeface="はれのそら明朝"/>
            </a:endParaRPr>
          </a:p>
        </p:txBody>
      </p:sp>
      <p:sp>
        <p:nvSpPr>
          <p:cNvPr id="51" name="Freeform 51"/>
          <p:cNvSpPr/>
          <p:nvPr/>
        </p:nvSpPr>
        <p:spPr>
          <a:xfrm>
            <a:off x="490707" y="6220561"/>
            <a:ext cx="1410538" cy="187831"/>
          </a:xfrm>
          <a:custGeom>
            <a:avLst/>
            <a:gdLst/>
            <a:ahLst/>
            <a:cxnLst/>
            <a:rect l="l" t="t" r="r" b="b"/>
            <a:pathLst>
              <a:path w="539137" h="75567">
                <a:moveTo>
                  <a:pt x="37783" y="0"/>
                </a:moveTo>
                <a:lnTo>
                  <a:pt x="501354" y="0"/>
                </a:lnTo>
                <a:cubicBezTo>
                  <a:pt x="511375" y="0"/>
                  <a:pt x="520985" y="3981"/>
                  <a:pt x="528071" y="11066"/>
                </a:cubicBezTo>
                <a:cubicBezTo>
                  <a:pt x="535157" y="18152"/>
                  <a:pt x="539137" y="27763"/>
                  <a:pt x="539137" y="37783"/>
                </a:cubicBezTo>
                <a:lnTo>
                  <a:pt x="539137" y="37783"/>
                </a:lnTo>
                <a:cubicBezTo>
                  <a:pt x="539137" y="47804"/>
                  <a:pt x="535157" y="57414"/>
                  <a:pt x="528071" y="64500"/>
                </a:cubicBezTo>
                <a:cubicBezTo>
                  <a:pt x="520985" y="71586"/>
                  <a:pt x="511375" y="75567"/>
                  <a:pt x="501354" y="75567"/>
                </a:cubicBezTo>
                <a:lnTo>
                  <a:pt x="37783" y="75567"/>
                </a:lnTo>
                <a:cubicBezTo>
                  <a:pt x="27763" y="75567"/>
                  <a:pt x="18152" y="71586"/>
                  <a:pt x="11066" y="64500"/>
                </a:cubicBezTo>
                <a:cubicBezTo>
                  <a:pt x="3981" y="57414"/>
                  <a:pt x="0" y="47804"/>
                  <a:pt x="0" y="37783"/>
                </a:cubicBezTo>
                <a:lnTo>
                  <a:pt x="0" y="37783"/>
                </a:lnTo>
                <a:cubicBezTo>
                  <a:pt x="0" y="27763"/>
                  <a:pt x="3981" y="18152"/>
                  <a:pt x="11066" y="11066"/>
                </a:cubicBezTo>
                <a:cubicBezTo>
                  <a:pt x="18152" y="3981"/>
                  <a:pt x="27763" y="0"/>
                  <a:pt x="37783" y="0"/>
                </a:cubicBezTo>
                <a:close/>
              </a:path>
            </a:pathLst>
          </a:custGeom>
          <a:solidFill>
            <a:srgbClr val="A0C878"/>
          </a:solidFill>
        </p:spPr>
        <p:txBody>
          <a:bodyPr/>
          <a:lstStyle/>
          <a:p>
            <a:endParaRPr lang="ja-JP" altLang="en-US" sz="1793"/>
          </a:p>
        </p:txBody>
      </p:sp>
      <p:grpSp>
        <p:nvGrpSpPr>
          <p:cNvPr id="53" name="Group 53"/>
          <p:cNvGrpSpPr/>
          <p:nvPr/>
        </p:nvGrpSpPr>
        <p:grpSpPr>
          <a:xfrm>
            <a:off x="490709" y="6579229"/>
            <a:ext cx="643751" cy="190800"/>
            <a:chOff x="0" y="0"/>
            <a:chExt cx="258988" cy="76761"/>
          </a:xfrm>
        </p:grpSpPr>
        <p:sp>
          <p:nvSpPr>
            <p:cNvPr id="54" name="Freeform 54"/>
            <p:cNvSpPr/>
            <p:nvPr/>
          </p:nvSpPr>
          <p:spPr>
            <a:xfrm>
              <a:off x="0" y="0"/>
              <a:ext cx="258988" cy="76761"/>
            </a:xfrm>
            <a:custGeom>
              <a:avLst/>
              <a:gdLst/>
              <a:ahLst/>
              <a:cxnLst/>
              <a:rect l="l" t="t" r="r" b="b"/>
              <a:pathLst>
                <a:path w="258988" h="76761">
                  <a:moveTo>
                    <a:pt x="38380" y="0"/>
                  </a:moveTo>
                  <a:lnTo>
                    <a:pt x="220607" y="0"/>
                  </a:lnTo>
                  <a:cubicBezTo>
                    <a:pt x="230787" y="0"/>
                    <a:pt x="240549" y="4044"/>
                    <a:pt x="247746" y="11241"/>
                  </a:cubicBezTo>
                  <a:cubicBezTo>
                    <a:pt x="254944" y="18439"/>
                    <a:pt x="258988" y="28201"/>
                    <a:pt x="258988" y="38380"/>
                  </a:cubicBezTo>
                  <a:lnTo>
                    <a:pt x="258988" y="38380"/>
                  </a:lnTo>
                  <a:cubicBezTo>
                    <a:pt x="258988" y="48560"/>
                    <a:pt x="254944" y="58322"/>
                    <a:pt x="247746" y="65519"/>
                  </a:cubicBezTo>
                  <a:cubicBezTo>
                    <a:pt x="240549" y="72717"/>
                    <a:pt x="230787" y="76761"/>
                    <a:pt x="220607" y="76761"/>
                  </a:cubicBezTo>
                  <a:lnTo>
                    <a:pt x="38380" y="76761"/>
                  </a:lnTo>
                  <a:cubicBezTo>
                    <a:pt x="28201" y="76761"/>
                    <a:pt x="18439" y="72717"/>
                    <a:pt x="11241" y="65519"/>
                  </a:cubicBezTo>
                  <a:cubicBezTo>
                    <a:pt x="4044" y="58322"/>
                    <a:pt x="0" y="48560"/>
                    <a:pt x="0" y="38380"/>
                  </a:cubicBezTo>
                  <a:lnTo>
                    <a:pt x="0" y="38380"/>
                  </a:lnTo>
                  <a:cubicBezTo>
                    <a:pt x="0" y="28201"/>
                    <a:pt x="4044" y="18439"/>
                    <a:pt x="11241" y="11241"/>
                  </a:cubicBezTo>
                  <a:cubicBezTo>
                    <a:pt x="18439" y="4044"/>
                    <a:pt x="28201" y="0"/>
                    <a:pt x="38380" y="0"/>
                  </a:cubicBezTo>
                  <a:close/>
                </a:path>
              </a:pathLst>
            </a:custGeom>
            <a:solidFill>
              <a:srgbClr val="A0C878"/>
            </a:solidFill>
          </p:spPr>
          <p:txBody>
            <a:bodyPr/>
            <a:lstStyle/>
            <a:p>
              <a:endParaRPr lang="ja-JP" altLang="en-US" sz="1793"/>
            </a:p>
          </p:txBody>
        </p:sp>
        <p:sp>
          <p:nvSpPr>
            <p:cNvPr id="55" name="TextBox 55"/>
            <p:cNvSpPr txBox="1"/>
            <p:nvPr/>
          </p:nvSpPr>
          <p:spPr>
            <a:xfrm>
              <a:off x="0" y="-19050"/>
              <a:ext cx="258988" cy="95811"/>
            </a:xfrm>
            <a:prstGeom prst="rect">
              <a:avLst/>
            </a:prstGeom>
          </p:spPr>
          <p:txBody>
            <a:bodyPr lIns="50619" tIns="50619" rIns="50619" bIns="50619" rtlCol="0" anchor="ctr"/>
            <a:lstStyle/>
            <a:p>
              <a:pPr algn="ctr">
                <a:lnSpc>
                  <a:spcPts val="1394"/>
                </a:lnSpc>
              </a:pPr>
              <a:endParaRPr sz="1793"/>
            </a:p>
          </p:txBody>
        </p:sp>
      </p:grpSp>
      <p:grpSp>
        <p:nvGrpSpPr>
          <p:cNvPr id="56" name="Group 56"/>
          <p:cNvGrpSpPr/>
          <p:nvPr/>
        </p:nvGrpSpPr>
        <p:grpSpPr>
          <a:xfrm>
            <a:off x="490709" y="7455270"/>
            <a:ext cx="643751" cy="190800"/>
            <a:chOff x="0" y="0"/>
            <a:chExt cx="258988" cy="76761"/>
          </a:xfrm>
        </p:grpSpPr>
        <p:sp>
          <p:nvSpPr>
            <p:cNvPr id="57" name="Freeform 57"/>
            <p:cNvSpPr/>
            <p:nvPr/>
          </p:nvSpPr>
          <p:spPr>
            <a:xfrm>
              <a:off x="0" y="0"/>
              <a:ext cx="258988" cy="76761"/>
            </a:xfrm>
            <a:custGeom>
              <a:avLst/>
              <a:gdLst/>
              <a:ahLst/>
              <a:cxnLst/>
              <a:rect l="l" t="t" r="r" b="b"/>
              <a:pathLst>
                <a:path w="258988" h="76761">
                  <a:moveTo>
                    <a:pt x="38380" y="0"/>
                  </a:moveTo>
                  <a:lnTo>
                    <a:pt x="220607" y="0"/>
                  </a:lnTo>
                  <a:cubicBezTo>
                    <a:pt x="230787" y="0"/>
                    <a:pt x="240549" y="4044"/>
                    <a:pt x="247746" y="11241"/>
                  </a:cubicBezTo>
                  <a:cubicBezTo>
                    <a:pt x="254944" y="18439"/>
                    <a:pt x="258988" y="28201"/>
                    <a:pt x="258988" y="38380"/>
                  </a:cubicBezTo>
                  <a:lnTo>
                    <a:pt x="258988" y="38380"/>
                  </a:lnTo>
                  <a:cubicBezTo>
                    <a:pt x="258988" y="48560"/>
                    <a:pt x="254944" y="58322"/>
                    <a:pt x="247746" y="65519"/>
                  </a:cubicBezTo>
                  <a:cubicBezTo>
                    <a:pt x="240549" y="72717"/>
                    <a:pt x="230787" y="76761"/>
                    <a:pt x="220607" y="76761"/>
                  </a:cubicBezTo>
                  <a:lnTo>
                    <a:pt x="38380" y="76761"/>
                  </a:lnTo>
                  <a:cubicBezTo>
                    <a:pt x="28201" y="76761"/>
                    <a:pt x="18439" y="72717"/>
                    <a:pt x="11241" y="65519"/>
                  </a:cubicBezTo>
                  <a:cubicBezTo>
                    <a:pt x="4044" y="58322"/>
                    <a:pt x="0" y="48560"/>
                    <a:pt x="0" y="38380"/>
                  </a:cubicBezTo>
                  <a:lnTo>
                    <a:pt x="0" y="38380"/>
                  </a:lnTo>
                  <a:cubicBezTo>
                    <a:pt x="0" y="28201"/>
                    <a:pt x="4044" y="18439"/>
                    <a:pt x="11241" y="11241"/>
                  </a:cubicBezTo>
                  <a:cubicBezTo>
                    <a:pt x="18439" y="4044"/>
                    <a:pt x="28201" y="0"/>
                    <a:pt x="38380" y="0"/>
                  </a:cubicBezTo>
                  <a:close/>
                </a:path>
              </a:pathLst>
            </a:custGeom>
            <a:solidFill>
              <a:srgbClr val="A0C878"/>
            </a:solidFill>
          </p:spPr>
          <p:txBody>
            <a:bodyPr/>
            <a:lstStyle/>
            <a:p>
              <a:endParaRPr lang="ja-JP" altLang="en-US" sz="1793"/>
            </a:p>
          </p:txBody>
        </p:sp>
        <p:sp>
          <p:nvSpPr>
            <p:cNvPr id="58" name="TextBox 58"/>
            <p:cNvSpPr txBox="1"/>
            <p:nvPr/>
          </p:nvSpPr>
          <p:spPr>
            <a:xfrm>
              <a:off x="0" y="-19050"/>
              <a:ext cx="258988" cy="95811"/>
            </a:xfrm>
            <a:prstGeom prst="rect">
              <a:avLst/>
            </a:prstGeom>
          </p:spPr>
          <p:txBody>
            <a:bodyPr lIns="50619" tIns="50619" rIns="50619" bIns="50619" rtlCol="0" anchor="ctr"/>
            <a:lstStyle/>
            <a:p>
              <a:pPr algn="ctr">
                <a:lnSpc>
                  <a:spcPts val="1394"/>
                </a:lnSpc>
              </a:pPr>
              <a:endParaRPr sz="1793"/>
            </a:p>
          </p:txBody>
        </p:sp>
      </p:grpSp>
      <p:sp>
        <p:nvSpPr>
          <p:cNvPr id="59" name="Freeform 59"/>
          <p:cNvSpPr/>
          <p:nvPr/>
        </p:nvSpPr>
        <p:spPr>
          <a:xfrm>
            <a:off x="5183938" y="4245651"/>
            <a:ext cx="1923791" cy="1361112"/>
          </a:xfrm>
          <a:custGeom>
            <a:avLst/>
            <a:gdLst/>
            <a:ahLst/>
            <a:cxnLst/>
            <a:rect l="l" t="t" r="r" b="b"/>
            <a:pathLst>
              <a:path w="1960530" h="1430657">
                <a:moveTo>
                  <a:pt x="0" y="0"/>
                </a:moveTo>
                <a:lnTo>
                  <a:pt x="1960530" y="0"/>
                </a:lnTo>
                <a:lnTo>
                  <a:pt x="1960530" y="1430657"/>
                </a:lnTo>
                <a:lnTo>
                  <a:pt x="0" y="1430657"/>
                </a:lnTo>
                <a:lnTo>
                  <a:pt x="0" y="0"/>
                </a:lnTo>
                <a:close/>
              </a:path>
            </a:pathLst>
          </a:custGeom>
          <a:blipFill>
            <a:blip r:embed="rId2"/>
            <a:stretch>
              <a:fillRect/>
            </a:stretch>
          </a:blipFill>
        </p:spPr>
        <p:txBody>
          <a:bodyPr/>
          <a:lstStyle/>
          <a:p>
            <a:endParaRPr lang="ja-JP" altLang="en-US" sz="1793"/>
          </a:p>
        </p:txBody>
      </p:sp>
      <p:sp>
        <p:nvSpPr>
          <p:cNvPr id="60" name="TextBox 60"/>
          <p:cNvSpPr txBox="1"/>
          <p:nvPr/>
        </p:nvSpPr>
        <p:spPr>
          <a:xfrm>
            <a:off x="3297536" y="4297062"/>
            <a:ext cx="228100" cy="247760"/>
          </a:xfrm>
          <a:prstGeom prst="rect">
            <a:avLst/>
          </a:prstGeom>
        </p:spPr>
        <p:txBody>
          <a:bodyPr lIns="0" tIns="0" rIns="0" bIns="0" rtlCol="0" anchor="t">
            <a:spAutoFit/>
          </a:bodyPr>
          <a:lstStyle/>
          <a:p>
            <a:pPr algn="ctr">
              <a:lnSpc>
                <a:spcPts val="2092"/>
              </a:lnSpc>
              <a:spcBef>
                <a:spcPct val="0"/>
              </a:spcBef>
            </a:pPr>
            <a:r>
              <a:rPr lang="ja-JP" altLang="en-US" sz="1494" b="1" dirty="0">
                <a:latin typeface="Noto Sans JP" panose="020B0200000000000000" pitchFamily="50" charset="-128"/>
                <a:ea typeface="Noto Sans JP" panose="020B0200000000000000" pitchFamily="50" charset="-128"/>
                <a:cs typeface="Roboto Bold"/>
                <a:sym typeface="Roboto Bold"/>
              </a:rPr>
              <a:t>木</a:t>
            </a:r>
            <a:endParaRPr lang="en-US" sz="1494" b="1" dirty="0">
              <a:latin typeface="Noto Sans JP" panose="020B0200000000000000" pitchFamily="50" charset="-128"/>
              <a:ea typeface="Noto Sans JP" panose="020B0200000000000000" pitchFamily="50" charset="-128"/>
              <a:cs typeface="Roboto Bold"/>
              <a:sym typeface="Roboto Bold"/>
            </a:endParaRPr>
          </a:p>
        </p:txBody>
      </p:sp>
      <p:sp>
        <p:nvSpPr>
          <p:cNvPr id="63" name="TextBox 63"/>
          <p:cNvSpPr txBox="1"/>
          <p:nvPr/>
        </p:nvSpPr>
        <p:spPr>
          <a:xfrm>
            <a:off x="4265237" y="8214341"/>
            <a:ext cx="2908825" cy="281826"/>
          </a:xfrm>
          <a:prstGeom prst="rect">
            <a:avLst/>
          </a:prstGeom>
        </p:spPr>
        <p:txBody>
          <a:bodyPr lIns="0" tIns="0" rIns="0" bIns="0" rtlCol="0" anchor="t">
            <a:spAutoFit/>
          </a:bodyPr>
          <a:lstStyle/>
          <a:p>
            <a:pPr algn="r">
              <a:lnSpc>
                <a:spcPts val="2371"/>
              </a:lnSpc>
              <a:spcBef>
                <a:spcPct val="0"/>
              </a:spcBef>
            </a:pPr>
            <a:r>
              <a:rPr lang="en-US" sz="1693" b="1" dirty="0">
                <a:solidFill>
                  <a:srgbClr val="404040"/>
                </a:solidFill>
                <a:latin typeface="Noto Sans JP" panose="020B0200000000000000" pitchFamily="50" charset="-128"/>
                <a:ea typeface="Noto Sans JP" panose="020B0200000000000000" pitchFamily="50" charset="-128"/>
                <a:cs typeface="Roboto Bold"/>
                <a:sym typeface="Roboto Bold"/>
              </a:rPr>
              <a:t>FAX.</a:t>
            </a:r>
            <a:r>
              <a:rPr lang="ja-JP" altLang="en-US" sz="1693" b="1" dirty="0">
                <a:solidFill>
                  <a:srgbClr val="FF0000"/>
                </a:solidFill>
                <a:latin typeface="Noto Sans JP" panose="020B0200000000000000" pitchFamily="50" charset="-128"/>
                <a:ea typeface="Noto Sans JP" panose="020B0200000000000000" pitchFamily="50" charset="-128"/>
                <a:cs typeface="Roboto Bold"/>
                <a:sym typeface="Roboto Bold"/>
              </a:rPr>
              <a:t>０４８</a:t>
            </a:r>
            <a:r>
              <a:rPr lang="en-US" sz="1693" b="1" dirty="0">
                <a:solidFill>
                  <a:srgbClr val="FF0000"/>
                </a:solidFill>
                <a:latin typeface="Noto Sans JP" panose="020B0200000000000000" pitchFamily="50" charset="-128"/>
                <a:ea typeface="Noto Sans JP" panose="020B0200000000000000" pitchFamily="50" charset="-128"/>
                <a:cs typeface="Roboto Bold"/>
                <a:sym typeface="Roboto Bold"/>
              </a:rPr>
              <a:t>-</a:t>
            </a:r>
            <a:r>
              <a:rPr lang="ja-JP" altLang="en-US" sz="1693" b="1" dirty="0">
                <a:solidFill>
                  <a:srgbClr val="FF0000"/>
                </a:solidFill>
                <a:latin typeface="Noto Sans JP" panose="020B0200000000000000" pitchFamily="50" charset="-128"/>
                <a:ea typeface="Noto Sans JP" panose="020B0200000000000000" pitchFamily="50" charset="-128"/>
                <a:cs typeface="Roboto Bold"/>
                <a:sym typeface="Roboto Bold"/>
              </a:rPr>
              <a:t>６４５</a:t>
            </a:r>
            <a:r>
              <a:rPr lang="en-US" sz="1693" b="1" dirty="0">
                <a:solidFill>
                  <a:srgbClr val="FF0000"/>
                </a:solidFill>
                <a:latin typeface="Noto Sans JP" panose="020B0200000000000000" pitchFamily="50" charset="-128"/>
                <a:ea typeface="Noto Sans JP" panose="020B0200000000000000" pitchFamily="50" charset="-128"/>
                <a:cs typeface="Roboto Bold"/>
                <a:sym typeface="Roboto Bold"/>
              </a:rPr>
              <a:t>-</a:t>
            </a:r>
            <a:r>
              <a:rPr lang="ja-JP" altLang="en-US" sz="1693" b="1" dirty="0">
                <a:solidFill>
                  <a:srgbClr val="FF0000"/>
                </a:solidFill>
                <a:latin typeface="Noto Sans JP" panose="020B0200000000000000" pitchFamily="50" charset="-128"/>
                <a:ea typeface="Noto Sans JP" panose="020B0200000000000000" pitchFamily="50" charset="-128"/>
                <a:cs typeface="Roboto Bold"/>
                <a:sym typeface="Roboto Bold"/>
              </a:rPr>
              <a:t>２８１８</a:t>
            </a:r>
            <a:endParaRPr lang="en-US" sz="1693" b="1" dirty="0">
              <a:solidFill>
                <a:srgbClr val="FF0000"/>
              </a:solidFill>
              <a:latin typeface="Noto Sans JP" panose="020B0200000000000000" pitchFamily="50" charset="-128"/>
              <a:ea typeface="Noto Sans JP" panose="020B0200000000000000" pitchFamily="50" charset="-128"/>
              <a:cs typeface="Roboto Bold"/>
              <a:sym typeface="Roboto Bold"/>
            </a:endParaRPr>
          </a:p>
        </p:txBody>
      </p:sp>
      <p:sp>
        <p:nvSpPr>
          <p:cNvPr id="64" name="TextBox 64"/>
          <p:cNvSpPr txBox="1"/>
          <p:nvPr/>
        </p:nvSpPr>
        <p:spPr>
          <a:xfrm>
            <a:off x="1409219" y="7935758"/>
            <a:ext cx="4938594" cy="224742"/>
          </a:xfrm>
          <a:prstGeom prst="rect">
            <a:avLst/>
          </a:prstGeom>
        </p:spPr>
        <p:txBody>
          <a:bodyPr wrap="square" lIns="0" tIns="0" rIns="0" bIns="0" rtlCol="0" anchor="t">
            <a:spAutoFit/>
          </a:bodyPr>
          <a:lstStyle/>
          <a:p>
            <a:pPr algn="ctr">
              <a:lnSpc>
                <a:spcPts val="1674"/>
              </a:lnSpc>
            </a:pPr>
            <a:r>
              <a:rPr lang="en-US" sz="2000" b="1" dirty="0" err="1">
                <a:solidFill>
                  <a:srgbClr val="FFFFFF"/>
                </a:solidFill>
                <a:latin typeface="Noto Sans JP Bold"/>
                <a:ea typeface="Noto Sans JP Bold"/>
                <a:cs typeface="Noto Sans JP Bold"/>
                <a:sym typeface="Noto Sans JP Bold"/>
              </a:rPr>
              <a:t>参加申込書</a:t>
            </a:r>
            <a:endParaRPr lang="en-US" sz="2000" b="1" dirty="0">
              <a:solidFill>
                <a:srgbClr val="FFFFFF"/>
              </a:solidFill>
              <a:latin typeface="Noto Sans JP Bold"/>
              <a:ea typeface="Noto Sans JP Bold"/>
              <a:cs typeface="Noto Sans JP Bold"/>
              <a:sym typeface="Noto Sans JP Bold"/>
            </a:endParaRPr>
          </a:p>
        </p:txBody>
      </p:sp>
      <p:sp>
        <p:nvSpPr>
          <p:cNvPr id="65" name="TextBox 65"/>
          <p:cNvSpPr txBox="1"/>
          <p:nvPr/>
        </p:nvSpPr>
        <p:spPr>
          <a:xfrm>
            <a:off x="4035039" y="10445252"/>
            <a:ext cx="3436687" cy="116539"/>
          </a:xfrm>
          <a:prstGeom prst="rect">
            <a:avLst/>
          </a:prstGeom>
        </p:spPr>
        <p:txBody>
          <a:bodyPr lIns="0" tIns="0" rIns="0" bIns="0" rtlCol="0" anchor="t">
            <a:spAutoFit/>
          </a:bodyPr>
          <a:lstStyle/>
          <a:p>
            <a:pPr algn="just">
              <a:lnSpc>
                <a:spcPts val="966"/>
              </a:lnSpc>
              <a:spcBef>
                <a:spcPct val="0"/>
              </a:spcBef>
            </a:pPr>
            <a:r>
              <a:rPr lang="en-US" sz="690">
                <a:solidFill>
                  <a:srgbClr val="404040"/>
                </a:solidFill>
                <a:latin typeface="Roboto"/>
                <a:ea typeface="Roboto"/>
                <a:cs typeface="Roboto"/>
                <a:sym typeface="Roboto"/>
              </a:rPr>
              <a:t>参加申込書にご記入いただいた情報は、本</a:t>
            </a:r>
            <a:r>
              <a:rPr lang="ja-JP" altLang="en-US" sz="690">
                <a:solidFill>
                  <a:srgbClr val="404040"/>
                </a:solidFill>
                <a:latin typeface="Roboto"/>
                <a:ea typeface="Roboto"/>
                <a:cs typeface="Roboto"/>
                <a:sym typeface="Roboto"/>
              </a:rPr>
              <a:t>研修</a:t>
            </a:r>
            <a:r>
              <a:rPr lang="en-US" sz="690">
                <a:solidFill>
                  <a:srgbClr val="404040"/>
                </a:solidFill>
                <a:latin typeface="Roboto"/>
                <a:ea typeface="Roboto"/>
                <a:cs typeface="Roboto"/>
                <a:sym typeface="Roboto"/>
              </a:rPr>
              <a:t>以外は使用いたしません。</a:t>
            </a:r>
          </a:p>
        </p:txBody>
      </p:sp>
      <p:sp>
        <p:nvSpPr>
          <p:cNvPr id="66" name="TextBox 66"/>
          <p:cNvSpPr txBox="1"/>
          <p:nvPr/>
        </p:nvSpPr>
        <p:spPr>
          <a:xfrm>
            <a:off x="2089546" y="4186127"/>
            <a:ext cx="431727" cy="459998"/>
          </a:xfrm>
          <a:prstGeom prst="rect">
            <a:avLst/>
          </a:prstGeom>
        </p:spPr>
        <p:txBody>
          <a:bodyPr lIns="0" tIns="0" rIns="0" bIns="0" rtlCol="0" anchor="t">
            <a:spAutoFit/>
          </a:bodyPr>
          <a:lstStyle/>
          <a:p>
            <a:pPr>
              <a:lnSpc>
                <a:spcPts val="3881"/>
              </a:lnSpc>
              <a:spcBef>
                <a:spcPct val="0"/>
              </a:spcBef>
            </a:pPr>
            <a:r>
              <a:rPr lang="ja-JP" altLang="en-US" sz="2773" b="1" spc="-210" dirty="0">
                <a:latin typeface="Noto Sans JP" panose="020B0200000000000000" pitchFamily="50" charset="-128"/>
                <a:ea typeface="Noto Sans JP" panose="020B0200000000000000" pitchFamily="50" charset="-128"/>
                <a:cs typeface="Roboto Bold"/>
                <a:sym typeface="Roboto Bold"/>
              </a:rPr>
              <a:t>８</a:t>
            </a:r>
            <a:endParaRPr lang="en-US" sz="2773" b="1" spc="-210" dirty="0">
              <a:latin typeface="Noto Sans JP" panose="020B0200000000000000" pitchFamily="50" charset="-128"/>
              <a:ea typeface="Noto Sans JP" panose="020B0200000000000000" pitchFamily="50" charset="-128"/>
              <a:cs typeface="Roboto Bold"/>
              <a:sym typeface="Roboto Bold"/>
            </a:endParaRPr>
          </a:p>
        </p:txBody>
      </p:sp>
      <p:sp>
        <p:nvSpPr>
          <p:cNvPr id="67" name="TextBox 67"/>
          <p:cNvSpPr txBox="1"/>
          <p:nvPr/>
        </p:nvSpPr>
        <p:spPr>
          <a:xfrm>
            <a:off x="2455149" y="4320453"/>
            <a:ext cx="228100" cy="253075"/>
          </a:xfrm>
          <a:prstGeom prst="rect">
            <a:avLst/>
          </a:prstGeom>
        </p:spPr>
        <p:txBody>
          <a:bodyPr lIns="0" tIns="0" rIns="0" bIns="0" rtlCol="0" anchor="t">
            <a:spAutoFit/>
          </a:bodyPr>
          <a:lstStyle/>
          <a:p>
            <a:pPr>
              <a:lnSpc>
                <a:spcPts val="2092"/>
              </a:lnSpc>
              <a:spcBef>
                <a:spcPct val="0"/>
              </a:spcBef>
            </a:pPr>
            <a:r>
              <a:rPr lang="en-US" sz="1694" b="1" dirty="0">
                <a:solidFill>
                  <a:srgbClr val="404040"/>
                </a:solidFill>
                <a:latin typeface="Noto Sans JP" panose="020B0200000000000000" pitchFamily="50" charset="-128"/>
                <a:ea typeface="Noto Sans JP" panose="020B0200000000000000" pitchFamily="50" charset="-128"/>
                <a:cs typeface="Roboto Bold"/>
                <a:sym typeface="Roboto Bold"/>
              </a:rPr>
              <a:t>月</a:t>
            </a:r>
          </a:p>
        </p:txBody>
      </p:sp>
      <p:sp>
        <p:nvSpPr>
          <p:cNvPr id="68" name="TextBox 68"/>
          <p:cNvSpPr txBox="1"/>
          <p:nvPr/>
        </p:nvSpPr>
        <p:spPr>
          <a:xfrm>
            <a:off x="2675659" y="4189003"/>
            <a:ext cx="431727" cy="459998"/>
          </a:xfrm>
          <a:prstGeom prst="rect">
            <a:avLst/>
          </a:prstGeom>
        </p:spPr>
        <p:txBody>
          <a:bodyPr lIns="0" tIns="0" rIns="0" bIns="0" rtlCol="0" anchor="t">
            <a:spAutoFit/>
          </a:bodyPr>
          <a:lstStyle/>
          <a:p>
            <a:pPr>
              <a:lnSpc>
                <a:spcPts val="3881"/>
              </a:lnSpc>
              <a:spcBef>
                <a:spcPct val="0"/>
              </a:spcBef>
            </a:pPr>
            <a:r>
              <a:rPr lang="en-US" altLang="ja-JP" sz="2773" b="1" spc="-210" dirty="0">
                <a:latin typeface="Noto Sans JP" panose="020B0200000000000000" pitchFamily="50" charset="-128"/>
                <a:ea typeface="Noto Sans JP" panose="020B0200000000000000" pitchFamily="50" charset="-128"/>
                <a:cs typeface="Roboto Bold"/>
                <a:sym typeface="Roboto Bold"/>
              </a:rPr>
              <a:t>28</a:t>
            </a:r>
            <a:endParaRPr lang="en-US" sz="2773" b="1" spc="-210" dirty="0">
              <a:latin typeface="Noto Sans JP" panose="020B0200000000000000" pitchFamily="50" charset="-128"/>
              <a:ea typeface="Noto Sans JP" panose="020B0200000000000000" pitchFamily="50" charset="-128"/>
              <a:cs typeface="Roboto Bold"/>
              <a:sym typeface="Roboto Bold"/>
            </a:endParaRPr>
          </a:p>
        </p:txBody>
      </p:sp>
      <p:sp>
        <p:nvSpPr>
          <p:cNvPr id="69" name="TextBox 69"/>
          <p:cNvSpPr txBox="1"/>
          <p:nvPr/>
        </p:nvSpPr>
        <p:spPr>
          <a:xfrm>
            <a:off x="3041300" y="4328046"/>
            <a:ext cx="228100" cy="253075"/>
          </a:xfrm>
          <a:prstGeom prst="rect">
            <a:avLst/>
          </a:prstGeom>
        </p:spPr>
        <p:txBody>
          <a:bodyPr lIns="0" tIns="0" rIns="0" bIns="0" rtlCol="0" anchor="t">
            <a:spAutoFit/>
          </a:bodyPr>
          <a:lstStyle/>
          <a:p>
            <a:pPr>
              <a:lnSpc>
                <a:spcPts val="2092"/>
              </a:lnSpc>
              <a:spcBef>
                <a:spcPct val="0"/>
              </a:spcBef>
            </a:pPr>
            <a:r>
              <a:rPr lang="en-US" sz="1694" b="1" dirty="0">
                <a:solidFill>
                  <a:srgbClr val="404040"/>
                </a:solidFill>
                <a:latin typeface="Noto Sans JP" panose="020B0200000000000000" pitchFamily="50" charset="-128"/>
                <a:ea typeface="Noto Sans JP" panose="020B0200000000000000" pitchFamily="50" charset="-128"/>
                <a:cs typeface="Roboto Bold"/>
                <a:sym typeface="Roboto Bold"/>
              </a:rPr>
              <a:t>日</a:t>
            </a:r>
          </a:p>
        </p:txBody>
      </p:sp>
      <p:sp>
        <p:nvSpPr>
          <p:cNvPr id="70" name="TextBox 70"/>
          <p:cNvSpPr txBox="1"/>
          <p:nvPr/>
        </p:nvSpPr>
        <p:spPr>
          <a:xfrm>
            <a:off x="539364" y="7199057"/>
            <a:ext cx="537587" cy="164649"/>
          </a:xfrm>
          <a:prstGeom prst="rect">
            <a:avLst/>
          </a:prstGeom>
        </p:spPr>
        <p:txBody>
          <a:bodyPr lIns="0" tIns="0" rIns="0" bIns="0" rtlCol="0" anchor="t">
            <a:spAutoFit/>
          </a:bodyPr>
          <a:lstStyle/>
          <a:p>
            <a:pPr algn="ctr">
              <a:lnSpc>
                <a:spcPts val="1394"/>
              </a:lnSpc>
              <a:spcBef>
                <a:spcPct val="0"/>
              </a:spcBef>
            </a:pPr>
            <a:r>
              <a:rPr lang="en-US" sz="996" b="1">
                <a:solidFill>
                  <a:srgbClr val="FFFFFF"/>
                </a:solidFill>
                <a:latin typeface="Noto Sans JP" panose="020B0200000000000000" pitchFamily="50" charset="-128"/>
                <a:ea typeface="Noto Sans JP" panose="020B0200000000000000" pitchFamily="50" charset="-128"/>
                <a:cs typeface="Roboto Bold"/>
                <a:sym typeface="Roboto Bold"/>
              </a:rPr>
              <a:t>受講証明</a:t>
            </a:r>
          </a:p>
        </p:txBody>
      </p:sp>
      <p:sp>
        <p:nvSpPr>
          <p:cNvPr id="71" name="TextBox 71"/>
          <p:cNvSpPr txBox="1"/>
          <p:nvPr/>
        </p:nvSpPr>
        <p:spPr>
          <a:xfrm>
            <a:off x="3638492" y="4266923"/>
            <a:ext cx="1366863" cy="294477"/>
          </a:xfrm>
          <a:prstGeom prst="rect">
            <a:avLst/>
          </a:prstGeom>
        </p:spPr>
        <p:txBody>
          <a:bodyPr lIns="0" tIns="0" rIns="0" bIns="0" rtlCol="0" anchor="t">
            <a:spAutoFit/>
          </a:bodyPr>
          <a:lstStyle/>
          <a:p>
            <a:pPr algn="just">
              <a:lnSpc>
                <a:spcPts val="2510"/>
              </a:lnSpc>
              <a:spcBef>
                <a:spcPct val="0"/>
              </a:spcBef>
            </a:pPr>
            <a:r>
              <a:rPr lang="en-US" sz="1793" b="1" dirty="0">
                <a:solidFill>
                  <a:srgbClr val="404040"/>
                </a:solidFill>
                <a:latin typeface="Noto Sans JP" panose="020B0200000000000000" pitchFamily="50" charset="-128"/>
                <a:ea typeface="Noto Sans JP" panose="020B0200000000000000" pitchFamily="50" charset="-128"/>
                <a:cs typeface="Roboto Bold"/>
                <a:sym typeface="Roboto Bold"/>
              </a:rPr>
              <a:t>13:</a:t>
            </a:r>
            <a:r>
              <a:rPr lang="en-US" altLang="ja-JP" sz="1793" b="1" dirty="0">
                <a:solidFill>
                  <a:srgbClr val="404040"/>
                </a:solidFill>
                <a:latin typeface="Noto Sans JP" panose="020B0200000000000000" pitchFamily="50" charset="-128"/>
                <a:ea typeface="Noto Sans JP" panose="020B0200000000000000" pitchFamily="50" charset="-128"/>
                <a:cs typeface="Roboto Bold"/>
                <a:sym typeface="Roboto Bold"/>
              </a:rPr>
              <a:t>0</a:t>
            </a:r>
            <a:r>
              <a:rPr lang="en-US" sz="1793" b="1" dirty="0">
                <a:solidFill>
                  <a:srgbClr val="404040"/>
                </a:solidFill>
                <a:latin typeface="Noto Sans JP" panose="020B0200000000000000" pitchFamily="50" charset="-128"/>
                <a:ea typeface="Noto Sans JP" panose="020B0200000000000000" pitchFamily="50" charset="-128"/>
                <a:cs typeface="Roboto Bold"/>
                <a:sym typeface="Roboto Bold"/>
              </a:rPr>
              <a:t>0-1</a:t>
            </a:r>
            <a:r>
              <a:rPr lang="en-US" altLang="ja-JP" sz="1793" b="1" dirty="0">
                <a:solidFill>
                  <a:srgbClr val="404040"/>
                </a:solidFill>
                <a:latin typeface="Noto Sans JP" panose="020B0200000000000000" pitchFamily="50" charset="-128"/>
                <a:ea typeface="Noto Sans JP" panose="020B0200000000000000" pitchFamily="50" charset="-128"/>
                <a:cs typeface="Roboto Bold"/>
                <a:sym typeface="Roboto Bold"/>
              </a:rPr>
              <a:t>7</a:t>
            </a:r>
            <a:r>
              <a:rPr lang="en-US" sz="1793" b="1" dirty="0">
                <a:solidFill>
                  <a:srgbClr val="404040"/>
                </a:solidFill>
                <a:latin typeface="Noto Sans JP" panose="020B0200000000000000" pitchFamily="50" charset="-128"/>
                <a:ea typeface="Noto Sans JP" panose="020B0200000000000000" pitchFamily="50" charset="-128"/>
                <a:cs typeface="Roboto Bold"/>
                <a:sym typeface="Roboto Bold"/>
              </a:rPr>
              <a:t>:00</a:t>
            </a:r>
          </a:p>
        </p:txBody>
      </p:sp>
      <p:sp>
        <p:nvSpPr>
          <p:cNvPr id="72" name="TextBox 72"/>
          <p:cNvSpPr txBox="1"/>
          <p:nvPr/>
        </p:nvSpPr>
        <p:spPr>
          <a:xfrm>
            <a:off x="550185" y="4715973"/>
            <a:ext cx="537587" cy="164649"/>
          </a:xfrm>
          <a:prstGeom prst="rect">
            <a:avLst/>
          </a:prstGeom>
        </p:spPr>
        <p:txBody>
          <a:bodyPr lIns="0" tIns="0" rIns="0" bIns="0" rtlCol="0" anchor="t">
            <a:spAutoFit/>
          </a:bodyPr>
          <a:lstStyle/>
          <a:p>
            <a:pPr algn="ctr">
              <a:lnSpc>
                <a:spcPts val="1394"/>
              </a:lnSpc>
              <a:spcBef>
                <a:spcPct val="0"/>
              </a:spcBef>
            </a:pPr>
            <a:r>
              <a:rPr lang="en-US" sz="996" b="1">
                <a:solidFill>
                  <a:srgbClr val="FFFFFF"/>
                </a:solidFill>
                <a:latin typeface="Noto Sans JP" panose="020B0200000000000000" pitchFamily="50" charset="-128"/>
                <a:ea typeface="Noto Sans JP" panose="020B0200000000000000" pitchFamily="50" charset="-128"/>
                <a:cs typeface="Roboto Bold"/>
                <a:sym typeface="Roboto Bold"/>
              </a:rPr>
              <a:t>開催場所</a:t>
            </a:r>
          </a:p>
        </p:txBody>
      </p:sp>
      <p:sp>
        <p:nvSpPr>
          <p:cNvPr id="73" name="TextBox 73"/>
          <p:cNvSpPr txBox="1"/>
          <p:nvPr/>
        </p:nvSpPr>
        <p:spPr>
          <a:xfrm>
            <a:off x="1144755" y="4956985"/>
            <a:ext cx="2635082" cy="165110"/>
          </a:xfrm>
          <a:prstGeom prst="rect">
            <a:avLst/>
          </a:prstGeom>
        </p:spPr>
        <p:txBody>
          <a:bodyPr wrap="square" lIns="0" tIns="0" rIns="0" bIns="0" rtlCol="0" anchor="t">
            <a:spAutoFit/>
          </a:bodyPr>
          <a:lstStyle/>
          <a:p>
            <a:pPr algn="just">
              <a:lnSpc>
                <a:spcPts val="1394"/>
              </a:lnSpc>
              <a:spcBef>
                <a:spcPct val="0"/>
              </a:spcBef>
            </a:pPr>
            <a:r>
              <a:rPr lang="en-US" sz="996" dirty="0">
                <a:solidFill>
                  <a:srgbClr val="404040"/>
                </a:solidFill>
                <a:latin typeface="Noto Sans JP" panose="020B0200000000000000" pitchFamily="50" charset="-128"/>
                <a:ea typeface="Noto Sans JP" panose="020B0200000000000000" pitchFamily="50" charset="-128"/>
                <a:cs typeface="Noto Sans JP"/>
                <a:sym typeface="Noto Sans JP"/>
              </a:rPr>
              <a:t>（</a:t>
            </a:r>
            <a:r>
              <a:rPr lang="en-US" sz="996" dirty="0" err="1">
                <a:solidFill>
                  <a:srgbClr val="404040"/>
                </a:solidFill>
                <a:latin typeface="Noto Sans JP" panose="020B0200000000000000" pitchFamily="50" charset="-128"/>
                <a:ea typeface="Noto Sans JP" panose="020B0200000000000000" pitchFamily="50" charset="-128"/>
                <a:cs typeface="Noto Sans JP"/>
                <a:sym typeface="Noto Sans JP"/>
              </a:rPr>
              <a:t>住所</a:t>
            </a:r>
            <a:r>
              <a:rPr lang="en-US" sz="996" dirty="0">
                <a:solidFill>
                  <a:srgbClr val="404040"/>
                </a:solidFill>
                <a:latin typeface="Noto Sans JP" panose="020B0200000000000000" pitchFamily="50" charset="-128"/>
                <a:ea typeface="Noto Sans JP" panose="020B0200000000000000" pitchFamily="50" charset="-128"/>
                <a:cs typeface="Noto Sans JP"/>
                <a:sym typeface="Noto Sans JP"/>
              </a:rPr>
              <a:t>　</a:t>
            </a:r>
            <a:r>
              <a:rPr lang="ja-JP" altLang="en-US" sz="996" dirty="0">
                <a:latin typeface="Noto Sans JP" panose="020B0200000000000000" pitchFamily="50" charset="-128"/>
                <a:ea typeface="Noto Sans JP" panose="020B0200000000000000" pitchFamily="50" charset="-128"/>
                <a:cs typeface="Noto Sans JP"/>
                <a:sym typeface="Noto Sans JP"/>
              </a:rPr>
              <a:t>さいたま市大宮区北袋町</a:t>
            </a:r>
            <a:r>
              <a:rPr lang="en-US" altLang="ja-JP" sz="996" dirty="0">
                <a:latin typeface="Noto Sans JP" panose="020B0200000000000000" pitchFamily="50" charset="-128"/>
                <a:ea typeface="Noto Sans JP" panose="020B0200000000000000" pitchFamily="50" charset="-128"/>
                <a:cs typeface="Noto Sans JP"/>
                <a:sym typeface="Noto Sans JP"/>
              </a:rPr>
              <a:t>1-299-3</a:t>
            </a:r>
            <a:r>
              <a:rPr lang="en-US" sz="996" dirty="0">
                <a:latin typeface="Noto Sans JP" panose="020B0200000000000000" pitchFamily="50" charset="-128"/>
                <a:ea typeface="Noto Sans JP" panose="020B0200000000000000" pitchFamily="50" charset="-128"/>
                <a:cs typeface="Noto Sans JP"/>
                <a:sym typeface="Noto Sans JP"/>
              </a:rPr>
              <a:t> </a:t>
            </a:r>
            <a:r>
              <a:rPr lang="en-US" sz="996" dirty="0">
                <a:solidFill>
                  <a:srgbClr val="404040"/>
                </a:solidFill>
                <a:latin typeface="Noto Sans JP" panose="020B0200000000000000" pitchFamily="50" charset="-128"/>
                <a:ea typeface="Noto Sans JP" panose="020B0200000000000000" pitchFamily="50" charset="-128"/>
                <a:cs typeface="Noto Sans JP"/>
                <a:sym typeface="Noto Sans JP"/>
              </a:rPr>
              <a:t>）</a:t>
            </a:r>
          </a:p>
        </p:txBody>
      </p:sp>
      <p:sp>
        <p:nvSpPr>
          <p:cNvPr id="74" name="TextBox 74"/>
          <p:cNvSpPr txBox="1"/>
          <p:nvPr/>
        </p:nvSpPr>
        <p:spPr>
          <a:xfrm>
            <a:off x="550184" y="5803106"/>
            <a:ext cx="537587" cy="164649"/>
          </a:xfrm>
          <a:prstGeom prst="rect">
            <a:avLst/>
          </a:prstGeom>
        </p:spPr>
        <p:txBody>
          <a:bodyPr lIns="0" tIns="0" rIns="0" bIns="0" rtlCol="0" anchor="t">
            <a:spAutoFit/>
          </a:bodyPr>
          <a:lstStyle/>
          <a:p>
            <a:pPr algn="ctr">
              <a:lnSpc>
                <a:spcPts val="1394"/>
              </a:lnSpc>
              <a:spcBef>
                <a:spcPct val="0"/>
              </a:spcBef>
            </a:pPr>
            <a:r>
              <a:rPr lang="en-US" sz="996" b="1" dirty="0">
                <a:solidFill>
                  <a:srgbClr val="FFFFFF"/>
                </a:solidFill>
                <a:latin typeface="Noto Sans JP" panose="020B0200000000000000" pitchFamily="50" charset="-128"/>
                <a:ea typeface="Noto Sans JP" panose="020B0200000000000000" pitchFamily="50" charset="-128"/>
                <a:cs typeface="Roboto Bold"/>
                <a:sym typeface="Roboto Bold"/>
              </a:rPr>
              <a:t>内　　容</a:t>
            </a:r>
          </a:p>
        </p:txBody>
      </p:sp>
      <p:sp>
        <p:nvSpPr>
          <p:cNvPr id="75" name="TextBox 75"/>
          <p:cNvSpPr txBox="1"/>
          <p:nvPr/>
        </p:nvSpPr>
        <p:spPr>
          <a:xfrm>
            <a:off x="555237" y="4342356"/>
            <a:ext cx="537587" cy="164649"/>
          </a:xfrm>
          <a:prstGeom prst="rect">
            <a:avLst/>
          </a:prstGeom>
        </p:spPr>
        <p:txBody>
          <a:bodyPr lIns="0" tIns="0" rIns="0" bIns="0" rtlCol="0" anchor="t">
            <a:spAutoFit/>
          </a:bodyPr>
          <a:lstStyle/>
          <a:p>
            <a:pPr algn="ctr">
              <a:lnSpc>
                <a:spcPts val="1394"/>
              </a:lnSpc>
              <a:spcBef>
                <a:spcPct val="0"/>
              </a:spcBef>
            </a:pPr>
            <a:r>
              <a:rPr lang="en-US" sz="996" b="1" dirty="0" err="1">
                <a:solidFill>
                  <a:srgbClr val="FFFFFF"/>
                </a:solidFill>
                <a:latin typeface="Noto Sans JP" panose="020B0200000000000000" pitchFamily="50" charset="-128"/>
                <a:ea typeface="Noto Sans JP" panose="020B0200000000000000" pitchFamily="50" charset="-128"/>
                <a:cs typeface="Roboto Bold"/>
                <a:sym typeface="Roboto Bold"/>
              </a:rPr>
              <a:t>開催日時</a:t>
            </a:r>
            <a:endParaRPr lang="en-US" sz="996" b="1" dirty="0">
              <a:solidFill>
                <a:srgbClr val="FFFFFF"/>
              </a:solidFill>
              <a:latin typeface="Noto Sans JP" panose="020B0200000000000000" pitchFamily="50" charset="-128"/>
              <a:ea typeface="Noto Sans JP" panose="020B0200000000000000" pitchFamily="50" charset="-128"/>
              <a:cs typeface="Roboto Bold"/>
              <a:sym typeface="Roboto Bold"/>
            </a:endParaRPr>
          </a:p>
        </p:txBody>
      </p:sp>
      <p:sp>
        <p:nvSpPr>
          <p:cNvPr id="76" name="TextBox 76"/>
          <p:cNvSpPr txBox="1"/>
          <p:nvPr/>
        </p:nvSpPr>
        <p:spPr>
          <a:xfrm>
            <a:off x="564338" y="5219379"/>
            <a:ext cx="533686" cy="164649"/>
          </a:xfrm>
          <a:prstGeom prst="rect">
            <a:avLst/>
          </a:prstGeom>
        </p:spPr>
        <p:txBody>
          <a:bodyPr lIns="0" tIns="0" rIns="0" bIns="0" rtlCol="0" anchor="t">
            <a:spAutoFit/>
          </a:bodyPr>
          <a:lstStyle/>
          <a:p>
            <a:pPr algn="ctr">
              <a:lnSpc>
                <a:spcPts val="1394"/>
              </a:lnSpc>
              <a:spcBef>
                <a:spcPct val="0"/>
              </a:spcBef>
            </a:pPr>
            <a:r>
              <a:rPr lang="en-US" sz="996" b="1" dirty="0">
                <a:solidFill>
                  <a:srgbClr val="FFFFFF"/>
                </a:solidFill>
                <a:latin typeface="Noto Sans JP" panose="020B0200000000000000" pitchFamily="50" charset="-128"/>
                <a:ea typeface="Noto Sans JP" panose="020B0200000000000000" pitchFamily="50" charset="-128"/>
                <a:cs typeface="Roboto Bold"/>
                <a:sym typeface="Roboto Bold"/>
              </a:rPr>
              <a:t>定　　員</a:t>
            </a:r>
          </a:p>
        </p:txBody>
      </p:sp>
      <p:sp>
        <p:nvSpPr>
          <p:cNvPr id="77" name="TextBox 77"/>
          <p:cNvSpPr txBox="1"/>
          <p:nvPr/>
        </p:nvSpPr>
        <p:spPr>
          <a:xfrm>
            <a:off x="1190127" y="5726906"/>
            <a:ext cx="6091102" cy="370166"/>
          </a:xfrm>
          <a:prstGeom prst="rect">
            <a:avLst/>
          </a:prstGeom>
        </p:spPr>
        <p:txBody>
          <a:bodyPr wrap="square" lIns="0" tIns="0" rIns="0" bIns="0" rtlCol="0" anchor="t">
            <a:spAutoFit/>
          </a:bodyPr>
          <a:lstStyle/>
          <a:p>
            <a:pPr>
              <a:lnSpc>
                <a:spcPts val="1535"/>
              </a:lnSpc>
            </a:pPr>
            <a:r>
              <a:rPr lang="ja-JP" altLang="en-US" sz="1096" dirty="0">
                <a:solidFill>
                  <a:srgbClr val="404040"/>
                </a:solidFill>
                <a:latin typeface="Noto Sans JP"/>
                <a:ea typeface="Noto Sans JP"/>
                <a:cs typeface="Noto Sans JP"/>
                <a:sym typeface="Noto Sans JP"/>
              </a:rPr>
              <a:t>荷役災害防止の担当者に対する安全衛生教育カリキュラムに準じる（陸運事業者・荷主等向け）荷役災害防止担当者教育</a:t>
            </a:r>
          </a:p>
        </p:txBody>
      </p:sp>
      <p:sp>
        <p:nvSpPr>
          <p:cNvPr id="79" name="TextBox 79"/>
          <p:cNvSpPr txBox="1"/>
          <p:nvPr/>
        </p:nvSpPr>
        <p:spPr>
          <a:xfrm>
            <a:off x="1200247" y="5173793"/>
            <a:ext cx="2057281" cy="235064"/>
          </a:xfrm>
          <a:prstGeom prst="rect">
            <a:avLst/>
          </a:prstGeom>
        </p:spPr>
        <p:txBody>
          <a:bodyPr wrap="square" lIns="0" tIns="0" rIns="0" bIns="0" rtlCol="0" anchor="t">
            <a:spAutoFit/>
          </a:bodyPr>
          <a:lstStyle/>
          <a:p>
            <a:pPr algn="just">
              <a:lnSpc>
                <a:spcPts val="1952"/>
              </a:lnSpc>
              <a:spcBef>
                <a:spcPct val="0"/>
              </a:spcBef>
            </a:pPr>
            <a:r>
              <a:rPr lang="ja-JP" altLang="en-US" sz="1394" b="1" dirty="0">
                <a:latin typeface="Noto Sans JP" panose="020B0200000000000000" pitchFamily="50" charset="-128"/>
                <a:ea typeface="Noto Sans JP" panose="020B0200000000000000" pitchFamily="50" charset="-128"/>
                <a:cs typeface="Roboto Bold"/>
                <a:sym typeface="Roboto Bold"/>
              </a:rPr>
              <a:t>１００</a:t>
            </a:r>
            <a:r>
              <a:rPr lang="en-US" sz="1394" b="1" dirty="0" err="1">
                <a:solidFill>
                  <a:srgbClr val="404040"/>
                </a:solidFill>
                <a:latin typeface="Noto Sans JP" panose="020B0200000000000000" pitchFamily="50" charset="-128"/>
                <a:ea typeface="Noto Sans JP" panose="020B0200000000000000" pitchFamily="50" charset="-128"/>
                <a:cs typeface="Roboto Bold"/>
                <a:sym typeface="Roboto Bold"/>
              </a:rPr>
              <a:t>名（先着順で</a:t>
            </a:r>
            <a:r>
              <a:rPr lang="ja-JP" altLang="en-US" sz="1394" b="1" dirty="0">
                <a:solidFill>
                  <a:srgbClr val="404040"/>
                </a:solidFill>
                <a:latin typeface="Noto Sans JP" panose="020B0200000000000000" pitchFamily="50" charset="-128"/>
                <a:ea typeface="Noto Sans JP" panose="020B0200000000000000" pitchFamily="50" charset="-128"/>
                <a:cs typeface="Roboto Bold"/>
                <a:sym typeface="Roboto Bold"/>
              </a:rPr>
              <a:t>す</a:t>
            </a:r>
            <a:r>
              <a:rPr lang="en-US" sz="1394" b="1" dirty="0">
                <a:solidFill>
                  <a:srgbClr val="404040"/>
                </a:solidFill>
                <a:latin typeface="Noto Sans JP" panose="020B0200000000000000" pitchFamily="50" charset="-128"/>
                <a:ea typeface="Noto Sans JP" panose="020B0200000000000000" pitchFamily="50" charset="-128"/>
                <a:cs typeface="Roboto Bold"/>
                <a:sym typeface="Roboto Bold"/>
              </a:rPr>
              <a:t>）</a:t>
            </a:r>
          </a:p>
        </p:txBody>
      </p:sp>
      <p:sp>
        <p:nvSpPr>
          <p:cNvPr id="80" name="TextBox 80"/>
          <p:cNvSpPr txBox="1"/>
          <p:nvPr/>
        </p:nvSpPr>
        <p:spPr>
          <a:xfrm>
            <a:off x="1156342" y="4638900"/>
            <a:ext cx="3309295" cy="235064"/>
          </a:xfrm>
          <a:prstGeom prst="rect">
            <a:avLst/>
          </a:prstGeom>
        </p:spPr>
        <p:txBody>
          <a:bodyPr wrap="square" lIns="0" tIns="0" rIns="0" bIns="0" rtlCol="0" anchor="t">
            <a:spAutoFit/>
          </a:bodyPr>
          <a:lstStyle/>
          <a:p>
            <a:pPr algn="just">
              <a:lnSpc>
                <a:spcPts val="1952"/>
              </a:lnSpc>
              <a:spcBef>
                <a:spcPct val="0"/>
              </a:spcBef>
            </a:pPr>
            <a:r>
              <a:rPr lang="ja-JP" altLang="en-US" sz="1394" b="1" dirty="0">
                <a:latin typeface="Noto Sans JP" panose="020B0200000000000000" pitchFamily="50" charset="-128"/>
                <a:ea typeface="Noto Sans JP" panose="020B0200000000000000" pitchFamily="50" charset="-128"/>
                <a:cs typeface="Roboto Bold"/>
                <a:sym typeface="Roboto Bold"/>
              </a:rPr>
              <a:t>埼玉県トラック総合会館 ６階大会議室</a:t>
            </a:r>
            <a:endParaRPr lang="en-US" sz="1394" b="1" dirty="0">
              <a:latin typeface="Noto Sans JP" panose="020B0200000000000000" pitchFamily="50" charset="-128"/>
              <a:ea typeface="Noto Sans JP" panose="020B0200000000000000" pitchFamily="50" charset="-128"/>
              <a:cs typeface="Roboto Bold"/>
              <a:sym typeface="Roboto Bold"/>
            </a:endParaRPr>
          </a:p>
        </p:txBody>
      </p:sp>
      <p:sp>
        <p:nvSpPr>
          <p:cNvPr id="81" name="TextBox 81"/>
          <p:cNvSpPr txBox="1"/>
          <p:nvPr/>
        </p:nvSpPr>
        <p:spPr>
          <a:xfrm>
            <a:off x="527947" y="6217129"/>
            <a:ext cx="1340104" cy="164649"/>
          </a:xfrm>
          <a:prstGeom prst="rect">
            <a:avLst/>
          </a:prstGeom>
        </p:spPr>
        <p:txBody>
          <a:bodyPr wrap="square" lIns="0" tIns="0" rIns="0" bIns="0" rtlCol="0" anchor="t">
            <a:spAutoFit/>
          </a:bodyPr>
          <a:lstStyle/>
          <a:p>
            <a:pPr algn="ctr">
              <a:lnSpc>
                <a:spcPts val="1394"/>
              </a:lnSpc>
              <a:spcBef>
                <a:spcPct val="0"/>
              </a:spcBef>
            </a:pPr>
            <a:r>
              <a:rPr lang="en-US" sz="996" b="1">
                <a:solidFill>
                  <a:srgbClr val="FFFFFF"/>
                </a:solidFill>
                <a:latin typeface="Noto Sans JP" panose="020B0200000000000000" pitchFamily="50" charset="-128"/>
                <a:ea typeface="Noto Sans JP" panose="020B0200000000000000" pitchFamily="50" charset="-128"/>
                <a:cs typeface="Roboto Bold"/>
                <a:sym typeface="Roboto Bold"/>
              </a:rPr>
              <a:t>参加費及びテキスト代</a:t>
            </a:r>
          </a:p>
        </p:txBody>
      </p:sp>
      <p:sp>
        <p:nvSpPr>
          <p:cNvPr id="82" name="TextBox 82"/>
          <p:cNvSpPr txBox="1"/>
          <p:nvPr/>
        </p:nvSpPr>
        <p:spPr>
          <a:xfrm>
            <a:off x="1981230" y="6188538"/>
            <a:ext cx="451533" cy="258633"/>
          </a:xfrm>
          <a:prstGeom prst="rect">
            <a:avLst/>
          </a:prstGeom>
        </p:spPr>
        <p:txBody>
          <a:bodyPr lIns="0" tIns="0" rIns="0" bIns="0" rtlCol="0" anchor="t">
            <a:spAutoFit/>
          </a:bodyPr>
          <a:lstStyle/>
          <a:p>
            <a:pPr algn="just">
              <a:lnSpc>
                <a:spcPts val="2231"/>
              </a:lnSpc>
              <a:spcBef>
                <a:spcPct val="0"/>
              </a:spcBef>
            </a:pPr>
            <a:r>
              <a:rPr lang="en-US" sz="1593" b="1" dirty="0" err="1">
                <a:solidFill>
                  <a:srgbClr val="404040"/>
                </a:solidFill>
                <a:latin typeface="Noto Sans JP" panose="020B0200000000000000" pitchFamily="50" charset="-128"/>
                <a:ea typeface="Noto Sans JP" panose="020B0200000000000000" pitchFamily="50" charset="-128"/>
                <a:cs typeface="Roboto Bold"/>
                <a:sym typeface="Roboto Bold"/>
              </a:rPr>
              <a:t>無料</a:t>
            </a:r>
            <a:endParaRPr lang="en-US" sz="1593" b="1" dirty="0">
              <a:solidFill>
                <a:srgbClr val="404040"/>
              </a:solidFill>
              <a:latin typeface="Noto Sans JP" panose="020B0200000000000000" pitchFamily="50" charset="-128"/>
              <a:ea typeface="Noto Sans JP" panose="020B0200000000000000" pitchFamily="50" charset="-128"/>
              <a:cs typeface="Roboto Bold"/>
              <a:sym typeface="Roboto Bold"/>
            </a:endParaRPr>
          </a:p>
        </p:txBody>
      </p:sp>
      <p:sp>
        <p:nvSpPr>
          <p:cNvPr id="83" name="TextBox 83"/>
          <p:cNvSpPr txBox="1"/>
          <p:nvPr/>
        </p:nvSpPr>
        <p:spPr>
          <a:xfrm>
            <a:off x="550185" y="6586313"/>
            <a:ext cx="537587" cy="164649"/>
          </a:xfrm>
          <a:prstGeom prst="rect">
            <a:avLst/>
          </a:prstGeom>
        </p:spPr>
        <p:txBody>
          <a:bodyPr lIns="0" tIns="0" rIns="0" bIns="0" rtlCol="0" anchor="t">
            <a:spAutoFit/>
          </a:bodyPr>
          <a:lstStyle/>
          <a:p>
            <a:pPr algn="ctr">
              <a:lnSpc>
                <a:spcPts val="1394"/>
              </a:lnSpc>
              <a:spcBef>
                <a:spcPct val="0"/>
              </a:spcBef>
            </a:pPr>
            <a:r>
              <a:rPr lang="en-US" sz="996" b="1">
                <a:solidFill>
                  <a:srgbClr val="FFFFFF"/>
                </a:solidFill>
                <a:latin typeface="Noto Sans JP" panose="020B0200000000000000" pitchFamily="50" charset="-128"/>
                <a:ea typeface="Noto Sans JP" panose="020B0200000000000000" pitchFamily="50" charset="-128"/>
                <a:cs typeface="Roboto Bold"/>
                <a:sym typeface="Roboto Bold"/>
              </a:rPr>
              <a:t>申込方法</a:t>
            </a:r>
          </a:p>
        </p:txBody>
      </p:sp>
      <p:sp>
        <p:nvSpPr>
          <p:cNvPr id="84" name="TextBox 84"/>
          <p:cNvSpPr txBox="1"/>
          <p:nvPr/>
        </p:nvSpPr>
        <p:spPr>
          <a:xfrm>
            <a:off x="1223753" y="6547757"/>
            <a:ext cx="6196345" cy="560650"/>
          </a:xfrm>
          <a:prstGeom prst="rect">
            <a:avLst/>
          </a:prstGeom>
        </p:spPr>
        <p:txBody>
          <a:bodyPr lIns="0" tIns="0" rIns="0" bIns="0" rtlCol="0" anchor="t">
            <a:spAutoFit/>
          </a:bodyPr>
          <a:lstStyle/>
          <a:p>
            <a:pPr>
              <a:lnSpc>
                <a:spcPts val="1535"/>
              </a:lnSpc>
            </a:pPr>
            <a:r>
              <a:rPr lang="en-US" sz="1096" dirty="0" err="1">
                <a:solidFill>
                  <a:srgbClr val="404040"/>
                </a:solidFill>
                <a:latin typeface="Noto Sans JP" panose="020B0200000000000000" pitchFamily="50" charset="-128"/>
                <a:ea typeface="Noto Sans JP" panose="020B0200000000000000" pitchFamily="50" charset="-128"/>
                <a:cs typeface="Noto Sans JP Light"/>
                <a:sym typeface="Noto Sans JP Light"/>
              </a:rPr>
              <a:t>下記参加申込書にご記入いただき、</a:t>
            </a:r>
            <a:r>
              <a:rPr lang="en-US" sz="1096" b="1" dirty="0" err="1">
                <a:solidFill>
                  <a:srgbClr val="404040"/>
                </a:solidFill>
                <a:latin typeface="Noto Sans JP" panose="020B0200000000000000" pitchFamily="50" charset="-128"/>
                <a:ea typeface="Noto Sans JP" panose="020B0200000000000000" pitchFamily="50" charset="-128"/>
                <a:cs typeface="Noto Sans JP Bold"/>
                <a:sym typeface="Noto Sans JP Bold"/>
              </a:rPr>
              <a:t>陸災防</a:t>
            </a:r>
            <a:r>
              <a:rPr lang="ja-JP" altLang="en-US" sz="1096" b="1" dirty="0">
                <a:latin typeface="Noto Sans JP" panose="020B0200000000000000" pitchFamily="50" charset="-128"/>
                <a:ea typeface="Noto Sans JP" panose="020B0200000000000000" pitchFamily="50" charset="-128"/>
                <a:cs typeface="Noto Sans JP Bold"/>
                <a:sym typeface="Noto Sans JP Bold"/>
              </a:rPr>
              <a:t>埼玉県</a:t>
            </a:r>
            <a:r>
              <a:rPr lang="en-US" sz="1096" b="1" dirty="0" err="1">
                <a:solidFill>
                  <a:srgbClr val="404040"/>
                </a:solidFill>
                <a:latin typeface="Noto Sans JP" panose="020B0200000000000000" pitchFamily="50" charset="-128"/>
                <a:ea typeface="Noto Sans JP" panose="020B0200000000000000" pitchFamily="50" charset="-128"/>
                <a:cs typeface="Noto Sans JP Bold"/>
                <a:sym typeface="Noto Sans JP Bold"/>
              </a:rPr>
              <a:t>支部までファックスでお申込み下さい</a:t>
            </a:r>
            <a:r>
              <a:rPr lang="en-US" sz="1096" b="1" dirty="0">
                <a:solidFill>
                  <a:srgbClr val="404040"/>
                </a:solidFill>
                <a:latin typeface="Noto Sans JP" panose="020B0200000000000000" pitchFamily="50" charset="-128"/>
                <a:ea typeface="Noto Sans JP" panose="020B0200000000000000" pitchFamily="50" charset="-128"/>
                <a:cs typeface="Noto Sans JP Bold"/>
                <a:sym typeface="Noto Sans JP Bold"/>
              </a:rPr>
              <a:t>。</a:t>
            </a:r>
          </a:p>
          <a:p>
            <a:pPr>
              <a:lnSpc>
                <a:spcPts val="1535"/>
              </a:lnSpc>
            </a:pPr>
            <a:r>
              <a:rPr lang="en-US" sz="1096" dirty="0" err="1">
                <a:solidFill>
                  <a:srgbClr val="404040"/>
                </a:solidFill>
                <a:latin typeface="Noto Sans JP" panose="020B0200000000000000" pitchFamily="50" charset="-128"/>
                <a:ea typeface="Noto Sans JP" panose="020B0200000000000000" pitchFamily="50" charset="-128"/>
                <a:cs typeface="Noto Sans JP Light"/>
                <a:sym typeface="Noto Sans JP Light"/>
              </a:rPr>
              <a:t>なお、受講票等は送付いたしません</a:t>
            </a:r>
            <a:r>
              <a:rPr lang="en-US" sz="1096" dirty="0">
                <a:solidFill>
                  <a:srgbClr val="404040"/>
                </a:solidFill>
                <a:latin typeface="Noto Sans JP" panose="020B0200000000000000" pitchFamily="50" charset="-128"/>
                <a:ea typeface="Noto Sans JP" panose="020B0200000000000000" pitchFamily="50" charset="-128"/>
                <a:cs typeface="Noto Sans JP Light"/>
                <a:sym typeface="Noto Sans JP Light"/>
              </a:rPr>
              <a:t>。</a:t>
            </a:r>
          </a:p>
          <a:p>
            <a:pPr>
              <a:lnSpc>
                <a:spcPts val="1535"/>
              </a:lnSpc>
            </a:pPr>
            <a:r>
              <a:rPr lang="en-US" sz="1096" dirty="0">
                <a:solidFill>
                  <a:srgbClr val="404040"/>
                </a:solidFill>
                <a:latin typeface="Noto Sans JP" panose="020B0200000000000000" pitchFamily="50" charset="-128"/>
                <a:ea typeface="Noto Sans JP" panose="020B0200000000000000" pitchFamily="50" charset="-128"/>
                <a:cs typeface="Noto Sans JP Light"/>
                <a:sym typeface="Noto Sans JP Light"/>
              </a:rPr>
              <a:t>申込締切は、</a:t>
            </a:r>
            <a:r>
              <a:rPr lang="en-US" sz="1096" dirty="0">
                <a:solidFill>
                  <a:srgbClr val="FF0000"/>
                </a:solidFill>
                <a:latin typeface="Noto Sans JP" panose="020B0200000000000000" pitchFamily="50" charset="-128"/>
                <a:ea typeface="Noto Sans JP" panose="020B0200000000000000" pitchFamily="50" charset="-128"/>
                <a:cs typeface="Noto Sans JP Light"/>
                <a:sym typeface="Noto Sans JP Light"/>
              </a:rPr>
              <a:t>令和</a:t>
            </a:r>
            <a:r>
              <a:rPr lang="en-US" altLang="ja-JP" sz="1096" dirty="0">
                <a:solidFill>
                  <a:srgbClr val="FF0000"/>
                </a:solidFill>
                <a:latin typeface="Noto Sans JP" panose="020B0200000000000000" pitchFamily="50" charset="-128"/>
                <a:ea typeface="Noto Sans JP" panose="020B0200000000000000" pitchFamily="50" charset="-128"/>
                <a:cs typeface="Noto Sans JP Light"/>
                <a:sym typeface="Noto Sans JP Light"/>
              </a:rPr>
              <a:t>7</a:t>
            </a:r>
            <a:r>
              <a:rPr lang="en-US" sz="1096" dirty="0">
                <a:solidFill>
                  <a:srgbClr val="FF0000"/>
                </a:solidFill>
                <a:latin typeface="Noto Sans JP" panose="020B0200000000000000" pitchFamily="50" charset="-128"/>
                <a:ea typeface="Noto Sans JP" panose="020B0200000000000000" pitchFamily="50" charset="-128"/>
                <a:cs typeface="Noto Sans JP Light"/>
                <a:sym typeface="Noto Sans JP Light"/>
              </a:rPr>
              <a:t>年</a:t>
            </a:r>
            <a:r>
              <a:rPr lang="en-US" altLang="ja-JP" sz="1096" dirty="0">
                <a:solidFill>
                  <a:srgbClr val="FF0000"/>
                </a:solidFill>
                <a:latin typeface="Noto Sans JP" panose="020B0200000000000000" pitchFamily="50" charset="-128"/>
                <a:ea typeface="Noto Sans JP" panose="020B0200000000000000" pitchFamily="50" charset="-128"/>
                <a:cs typeface="Noto Sans JP Light"/>
                <a:sym typeface="Noto Sans JP Light"/>
              </a:rPr>
              <a:t>8</a:t>
            </a:r>
            <a:r>
              <a:rPr lang="en-US" sz="1096" dirty="0">
                <a:solidFill>
                  <a:srgbClr val="FF0000"/>
                </a:solidFill>
                <a:latin typeface="Noto Sans JP" panose="020B0200000000000000" pitchFamily="50" charset="-128"/>
                <a:ea typeface="Noto Sans JP" panose="020B0200000000000000" pitchFamily="50" charset="-128"/>
                <a:cs typeface="Noto Sans JP Light"/>
                <a:sym typeface="Noto Sans JP Light"/>
              </a:rPr>
              <a:t>月</a:t>
            </a:r>
            <a:r>
              <a:rPr lang="en-US" altLang="ja-JP" sz="1096" dirty="0">
                <a:solidFill>
                  <a:srgbClr val="FF0000"/>
                </a:solidFill>
                <a:latin typeface="Noto Sans JP" panose="020B0200000000000000" pitchFamily="50" charset="-128"/>
                <a:ea typeface="Noto Sans JP" panose="020B0200000000000000" pitchFamily="50" charset="-128"/>
                <a:cs typeface="Noto Sans JP Light"/>
                <a:sym typeface="Noto Sans JP Light"/>
              </a:rPr>
              <a:t>18</a:t>
            </a:r>
            <a:r>
              <a:rPr lang="en-US" sz="1096" dirty="0">
                <a:solidFill>
                  <a:srgbClr val="FF0000"/>
                </a:solidFill>
                <a:latin typeface="Noto Sans JP" panose="020B0200000000000000" pitchFamily="50" charset="-128"/>
                <a:ea typeface="Noto Sans JP" panose="020B0200000000000000" pitchFamily="50" charset="-128"/>
                <a:cs typeface="Noto Sans JP Light"/>
                <a:sym typeface="Noto Sans JP Light"/>
              </a:rPr>
              <a:t>日(</a:t>
            </a:r>
            <a:r>
              <a:rPr lang="ja-JP" altLang="en-US" sz="1096" dirty="0">
                <a:solidFill>
                  <a:srgbClr val="FF0000"/>
                </a:solidFill>
                <a:latin typeface="Noto Sans JP" panose="020B0200000000000000" pitchFamily="50" charset="-128"/>
                <a:ea typeface="Noto Sans JP" panose="020B0200000000000000" pitchFamily="50" charset="-128"/>
                <a:cs typeface="Noto Sans JP Light"/>
                <a:sym typeface="Noto Sans JP Light"/>
              </a:rPr>
              <a:t>月</a:t>
            </a:r>
            <a:r>
              <a:rPr lang="en-US" sz="1096" dirty="0">
                <a:solidFill>
                  <a:srgbClr val="FF0000"/>
                </a:solidFill>
                <a:latin typeface="Noto Sans JP" panose="020B0200000000000000" pitchFamily="50" charset="-128"/>
                <a:ea typeface="Noto Sans JP" panose="020B0200000000000000" pitchFamily="50" charset="-128"/>
                <a:cs typeface="Noto Sans JP Light"/>
                <a:sym typeface="Noto Sans JP Light"/>
              </a:rPr>
              <a:t>)</a:t>
            </a:r>
            <a:r>
              <a:rPr lang="en-US" sz="1096" dirty="0" err="1">
                <a:solidFill>
                  <a:srgbClr val="404040"/>
                </a:solidFill>
                <a:latin typeface="Noto Sans JP" panose="020B0200000000000000" pitchFamily="50" charset="-128"/>
                <a:ea typeface="Noto Sans JP" panose="020B0200000000000000" pitchFamily="50" charset="-128"/>
                <a:cs typeface="Noto Sans JP Light"/>
                <a:sym typeface="Noto Sans JP Light"/>
              </a:rPr>
              <a:t>です。ただし、定員に達し次第締め切ります</a:t>
            </a:r>
            <a:r>
              <a:rPr lang="en-US" sz="1096" dirty="0">
                <a:solidFill>
                  <a:srgbClr val="404040"/>
                </a:solidFill>
                <a:latin typeface="Noto Sans JP" panose="020B0200000000000000" pitchFamily="50" charset="-128"/>
                <a:ea typeface="Noto Sans JP" panose="020B0200000000000000" pitchFamily="50" charset="-128"/>
                <a:cs typeface="Noto Sans JP Light"/>
                <a:sym typeface="Noto Sans JP Light"/>
              </a:rPr>
              <a:t>。</a:t>
            </a:r>
          </a:p>
        </p:txBody>
      </p:sp>
      <p:sp>
        <p:nvSpPr>
          <p:cNvPr id="85" name="TextBox 85"/>
          <p:cNvSpPr txBox="1"/>
          <p:nvPr/>
        </p:nvSpPr>
        <p:spPr>
          <a:xfrm>
            <a:off x="1223753" y="7179427"/>
            <a:ext cx="4939384" cy="177806"/>
          </a:xfrm>
          <a:prstGeom prst="rect">
            <a:avLst/>
          </a:prstGeom>
        </p:spPr>
        <p:txBody>
          <a:bodyPr wrap="square" lIns="0" tIns="0" rIns="0" bIns="0" rtlCol="0" anchor="t">
            <a:spAutoFit/>
          </a:bodyPr>
          <a:lstStyle/>
          <a:p>
            <a:pPr>
              <a:lnSpc>
                <a:spcPts val="1535"/>
              </a:lnSpc>
            </a:pPr>
            <a:r>
              <a:rPr lang="ja-JP" altLang="en-US" sz="1096" dirty="0">
                <a:solidFill>
                  <a:srgbClr val="404040"/>
                </a:solidFill>
                <a:latin typeface="Noto Sans JP"/>
                <a:ea typeface="Noto Sans JP"/>
                <a:cs typeface="Noto Sans JP"/>
                <a:sym typeface="Noto Sans JP"/>
              </a:rPr>
              <a:t>受講者には、</a:t>
            </a:r>
            <a:r>
              <a:rPr lang="ja-JP" altLang="en-US" sz="1096" b="1" dirty="0">
                <a:solidFill>
                  <a:srgbClr val="404040"/>
                </a:solidFill>
                <a:latin typeface="Noto Sans JP"/>
                <a:ea typeface="Noto Sans JP"/>
                <a:cs typeface="Noto Sans JP"/>
                <a:sym typeface="Noto Sans JP"/>
              </a:rPr>
              <a:t>受講証明書</a:t>
            </a:r>
            <a:r>
              <a:rPr lang="ja-JP" altLang="en-US" sz="1096" dirty="0">
                <a:solidFill>
                  <a:srgbClr val="404040"/>
                </a:solidFill>
                <a:latin typeface="Noto Sans JP"/>
                <a:ea typeface="Noto Sans JP"/>
                <a:cs typeface="Noto Sans JP"/>
                <a:sym typeface="Noto Sans JP"/>
              </a:rPr>
              <a:t>をお渡しします。</a:t>
            </a:r>
            <a:endParaRPr lang="en-US" sz="1096" dirty="0">
              <a:solidFill>
                <a:srgbClr val="404040"/>
              </a:solidFill>
              <a:latin typeface="Noto Sans JP"/>
              <a:ea typeface="Noto Sans JP"/>
              <a:cs typeface="Noto Sans JP"/>
              <a:sym typeface="Noto Sans JP"/>
            </a:endParaRPr>
          </a:p>
        </p:txBody>
      </p:sp>
      <p:sp>
        <p:nvSpPr>
          <p:cNvPr id="86" name="TextBox 86"/>
          <p:cNvSpPr txBox="1"/>
          <p:nvPr/>
        </p:nvSpPr>
        <p:spPr>
          <a:xfrm>
            <a:off x="550188" y="7450659"/>
            <a:ext cx="537587" cy="164649"/>
          </a:xfrm>
          <a:prstGeom prst="rect">
            <a:avLst/>
          </a:prstGeom>
        </p:spPr>
        <p:txBody>
          <a:bodyPr lIns="0" tIns="0" rIns="0" bIns="0" rtlCol="0" anchor="t">
            <a:spAutoFit/>
          </a:bodyPr>
          <a:lstStyle/>
          <a:p>
            <a:pPr algn="ctr">
              <a:lnSpc>
                <a:spcPts val="1394"/>
              </a:lnSpc>
              <a:spcBef>
                <a:spcPct val="0"/>
              </a:spcBef>
            </a:pPr>
            <a:r>
              <a:rPr lang="en-US" sz="996" b="1">
                <a:solidFill>
                  <a:srgbClr val="FFFFFF"/>
                </a:solidFill>
                <a:latin typeface="Noto Sans JP" panose="020B0200000000000000" pitchFamily="50" charset="-128"/>
                <a:ea typeface="Noto Sans JP" panose="020B0200000000000000" pitchFamily="50" charset="-128"/>
                <a:cs typeface="Roboto Bold"/>
                <a:sym typeface="Roboto Bold"/>
              </a:rPr>
              <a:t>問合せ先</a:t>
            </a:r>
          </a:p>
        </p:txBody>
      </p:sp>
      <p:sp>
        <p:nvSpPr>
          <p:cNvPr id="87" name="TextBox 87"/>
          <p:cNvSpPr txBox="1"/>
          <p:nvPr/>
        </p:nvSpPr>
        <p:spPr>
          <a:xfrm>
            <a:off x="1223751" y="7436248"/>
            <a:ext cx="6107870" cy="177806"/>
          </a:xfrm>
          <a:prstGeom prst="rect">
            <a:avLst/>
          </a:prstGeom>
        </p:spPr>
        <p:txBody>
          <a:bodyPr wrap="square" lIns="0" tIns="0" rIns="0" bIns="0" rtlCol="0" anchor="t">
            <a:spAutoFit/>
          </a:bodyPr>
          <a:lstStyle/>
          <a:p>
            <a:pPr>
              <a:lnSpc>
                <a:spcPts val="1535"/>
              </a:lnSpc>
            </a:pPr>
            <a:r>
              <a:rPr lang="ja-JP" altLang="en-US" sz="1096" dirty="0">
                <a:solidFill>
                  <a:srgbClr val="404040"/>
                </a:solidFill>
                <a:latin typeface="Noto Sans JP" panose="020B0200000000000000" pitchFamily="50" charset="-128"/>
                <a:ea typeface="Noto Sans JP" panose="020B0200000000000000" pitchFamily="50" charset="-128"/>
                <a:cs typeface="Noto Sans JP Light"/>
                <a:sym typeface="Noto Sans JP Light"/>
              </a:rPr>
              <a:t>陸上貨物運送事業労働災害防止協会（</a:t>
            </a:r>
            <a:r>
              <a:rPr lang="en-US" sz="1096" dirty="0">
                <a:solidFill>
                  <a:srgbClr val="404040"/>
                </a:solidFill>
                <a:latin typeface="Noto Sans JP" panose="020B0200000000000000" pitchFamily="50" charset="-128"/>
                <a:ea typeface="Noto Sans JP" panose="020B0200000000000000" pitchFamily="50" charset="-128"/>
                <a:cs typeface="Noto Sans JP Light"/>
                <a:sym typeface="Noto Sans JP Light"/>
              </a:rPr>
              <a:t>陸災防</a:t>
            </a:r>
            <a:r>
              <a:rPr lang="ja-JP" altLang="en-US" sz="1096" dirty="0">
                <a:solidFill>
                  <a:srgbClr val="404040"/>
                </a:solidFill>
                <a:latin typeface="Noto Sans JP" panose="020B0200000000000000" pitchFamily="50" charset="-128"/>
                <a:ea typeface="Noto Sans JP" panose="020B0200000000000000" pitchFamily="50" charset="-128"/>
                <a:cs typeface="Noto Sans JP Light"/>
                <a:sym typeface="Noto Sans JP Light"/>
              </a:rPr>
              <a:t>）</a:t>
            </a:r>
            <a:r>
              <a:rPr lang="ja-JP" altLang="en-US" sz="1096" dirty="0">
                <a:latin typeface="Noto Sans JP" panose="020B0200000000000000" pitchFamily="50" charset="-128"/>
                <a:ea typeface="Noto Sans JP" panose="020B0200000000000000" pitchFamily="50" charset="-128"/>
                <a:cs typeface="Noto Sans JP Light"/>
                <a:sym typeface="Noto Sans JP Light"/>
              </a:rPr>
              <a:t>埼玉</a:t>
            </a:r>
            <a:r>
              <a:rPr lang="en-US" sz="1096" dirty="0" err="1">
                <a:solidFill>
                  <a:srgbClr val="404040"/>
                </a:solidFill>
                <a:latin typeface="Noto Sans JP" panose="020B0200000000000000" pitchFamily="50" charset="-128"/>
                <a:ea typeface="Noto Sans JP" panose="020B0200000000000000" pitchFamily="50" charset="-128"/>
                <a:cs typeface="Noto Sans JP Light"/>
                <a:sym typeface="Noto Sans JP Light"/>
              </a:rPr>
              <a:t>支部</a:t>
            </a:r>
            <a:r>
              <a:rPr lang="en-US" sz="1096" dirty="0">
                <a:solidFill>
                  <a:srgbClr val="404040"/>
                </a:solidFill>
                <a:latin typeface="Noto Sans JP" panose="020B0200000000000000" pitchFamily="50" charset="-128"/>
                <a:ea typeface="Noto Sans JP" panose="020B0200000000000000" pitchFamily="50" charset="-128"/>
                <a:cs typeface="Noto Sans JP Light"/>
                <a:sym typeface="Noto Sans JP Light"/>
              </a:rPr>
              <a:t>　TEL：</a:t>
            </a:r>
            <a:r>
              <a:rPr lang="ja-JP" altLang="en-US" sz="1096" dirty="0">
                <a:solidFill>
                  <a:srgbClr val="404040"/>
                </a:solidFill>
                <a:latin typeface="Noto Sans JP" panose="020B0200000000000000" pitchFamily="50" charset="-128"/>
                <a:ea typeface="Noto Sans JP" panose="020B0200000000000000" pitchFamily="50" charset="-128"/>
                <a:cs typeface="Noto Sans JP Light"/>
                <a:sym typeface="Noto Sans JP Light"/>
              </a:rPr>
              <a:t>０４８</a:t>
            </a:r>
            <a:r>
              <a:rPr lang="en-US" sz="1096" dirty="0">
                <a:latin typeface="Noto Sans JP" panose="020B0200000000000000" pitchFamily="50" charset="-128"/>
                <a:ea typeface="Noto Sans JP" panose="020B0200000000000000" pitchFamily="50" charset="-128"/>
                <a:cs typeface="Noto Sans JP Light"/>
                <a:sym typeface="Noto Sans JP Light"/>
              </a:rPr>
              <a:t>-</a:t>
            </a:r>
            <a:r>
              <a:rPr lang="ja-JP" altLang="en-US" sz="1096" dirty="0">
                <a:latin typeface="Noto Sans JP" panose="020B0200000000000000" pitchFamily="50" charset="-128"/>
                <a:ea typeface="Noto Sans JP" panose="020B0200000000000000" pitchFamily="50" charset="-128"/>
                <a:cs typeface="Noto Sans JP Light"/>
                <a:sym typeface="Noto Sans JP Light"/>
              </a:rPr>
              <a:t>６４５</a:t>
            </a:r>
            <a:r>
              <a:rPr lang="en-US" sz="1096" dirty="0">
                <a:latin typeface="Noto Sans JP" panose="020B0200000000000000" pitchFamily="50" charset="-128"/>
                <a:ea typeface="Noto Sans JP" panose="020B0200000000000000" pitchFamily="50" charset="-128"/>
                <a:cs typeface="Noto Sans JP Light"/>
                <a:sym typeface="Noto Sans JP Light"/>
              </a:rPr>
              <a:t>-</a:t>
            </a:r>
            <a:r>
              <a:rPr lang="ja-JP" altLang="en-US" sz="1096" dirty="0">
                <a:latin typeface="Noto Sans JP" panose="020B0200000000000000" pitchFamily="50" charset="-128"/>
                <a:ea typeface="Noto Sans JP" panose="020B0200000000000000" pitchFamily="50" charset="-128"/>
                <a:cs typeface="Noto Sans JP Light"/>
                <a:sym typeface="Noto Sans JP Light"/>
              </a:rPr>
              <a:t>２７７０</a:t>
            </a:r>
            <a:endParaRPr lang="en-US" sz="1096" dirty="0">
              <a:latin typeface="Noto Sans JP" panose="020B0200000000000000" pitchFamily="50" charset="-128"/>
              <a:ea typeface="Noto Sans JP" panose="020B0200000000000000" pitchFamily="50" charset="-128"/>
              <a:cs typeface="Noto Sans JP Light"/>
              <a:sym typeface="Noto Sans JP Light"/>
            </a:endParaRPr>
          </a:p>
        </p:txBody>
      </p:sp>
      <p:sp>
        <p:nvSpPr>
          <p:cNvPr id="88" name="TextBox 88"/>
          <p:cNvSpPr txBox="1"/>
          <p:nvPr/>
        </p:nvSpPr>
        <p:spPr>
          <a:xfrm>
            <a:off x="1396354" y="9862185"/>
            <a:ext cx="5797546" cy="509792"/>
          </a:xfrm>
          <a:prstGeom prst="rect">
            <a:avLst/>
          </a:prstGeom>
        </p:spPr>
        <p:txBody>
          <a:bodyPr lIns="0" tIns="0" rIns="0" bIns="0" rtlCol="0" anchor="t">
            <a:spAutoFit/>
          </a:bodyPr>
          <a:lstStyle/>
          <a:p>
            <a:pPr>
              <a:lnSpc>
                <a:spcPts val="1394"/>
              </a:lnSpc>
            </a:pPr>
            <a:r>
              <a:rPr lang="en-US" sz="996" dirty="0">
                <a:solidFill>
                  <a:srgbClr val="000000"/>
                </a:solidFill>
                <a:latin typeface="Noto Sans JP"/>
                <a:ea typeface="Noto Sans JP"/>
                <a:cs typeface="Noto Sans JP"/>
                <a:sym typeface="Noto Sans JP"/>
              </a:rPr>
              <a:t>〒　　</a:t>
            </a:r>
            <a:r>
              <a:rPr lang="ja-JP" altLang="en-US" sz="996" dirty="0">
                <a:solidFill>
                  <a:srgbClr val="000000"/>
                </a:solidFill>
                <a:latin typeface="Noto Sans JP"/>
                <a:ea typeface="Noto Sans JP"/>
                <a:cs typeface="Noto Sans JP"/>
                <a:sym typeface="Noto Sans JP"/>
              </a:rPr>
              <a:t>　</a:t>
            </a:r>
            <a:r>
              <a:rPr lang="en-US" sz="996" dirty="0">
                <a:solidFill>
                  <a:srgbClr val="000000"/>
                </a:solidFill>
                <a:latin typeface="Noto Sans JP"/>
                <a:ea typeface="Noto Sans JP"/>
                <a:cs typeface="Noto Sans JP"/>
                <a:sym typeface="Noto Sans JP"/>
              </a:rPr>
              <a:t>　－ </a:t>
            </a:r>
          </a:p>
          <a:p>
            <a:pPr>
              <a:lnSpc>
                <a:spcPts val="1394"/>
              </a:lnSpc>
            </a:pPr>
            <a:endParaRPr lang="en-US" sz="996" dirty="0">
              <a:solidFill>
                <a:srgbClr val="000000"/>
              </a:solidFill>
              <a:latin typeface="Noto Sans JP"/>
              <a:ea typeface="Noto Sans JP"/>
              <a:cs typeface="Noto Sans JP"/>
              <a:sym typeface="Noto Sans JP"/>
            </a:endParaRPr>
          </a:p>
          <a:p>
            <a:pPr>
              <a:lnSpc>
                <a:spcPts val="1256"/>
              </a:lnSpc>
              <a:spcBef>
                <a:spcPct val="0"/>
              </a:spcBef>
            </a:pPr>
            <a:r>
              <a:rPr lang="en-US" sz="897" dirty="0" err="1">
                <a:solidFill>
                  <a:srgbClr val="000000"/>
                </a:solidFill>
                <a:latin typeface="Noto Sans JP"/>
                <a:ea typeface="Noto Sans JP"/>
                <a:cs typeface="Noto Sans JP"/>
                <a:sym typeface="Noto Sans JP"/>
              </a:rPr>
              <a:t>電話番号</a:t>
            </a:r>
            <a:r>
              <a:rPr lang="en-US" sz="897" dirty="0">
                <a:solidFill>
                  <a:srgbClr val="000000"/>
                </a:solidFill>
                <a:latin typeface="Noto Sans JP"/>
                <a:ea typeface="Noto Sans JP"/>
                <a:cs typeface="Noto Sans JP"/>
                <a:sym typeface="Noto Sans JP"/>
              </a:rPr>
              <a:t>（　　</a:t>
            </a:r>
            <a:r>
              <a:rPr lang="ja-JP" altLang="en-US" sz="897" dirty="0">
                <a:solidFill>
                  <a:srgbClr val="000000"/>
                </a:solidFill>
                <a:latin typeface="Noto Sans JP"/>
                <a:ea typeface="Noto Sans JP"/>
                <a:cs typeface="Noto Sans JP"/>
                <a:sym typeface="Noto Sans JP"/>
              </a:rPr>
              <a:t>　　</a:t>
            </a:r>
            <a:r>
              <a:rPr lang="en-US" sz="897" dirty="0">
                <a:solidFill>
                  <a:srgbClr val="000000"/>
                </a:solidFill>
                <a:latin typeface="Noto Sans JP"/>
                <a:ea typeface="Noto Sans JP"/>
                <a:cs typeface="Noto Sans JP"/>
                <a:sym typeface="Noto Sans JP"/>
              </a:rPr>
              <a:t> ）－　</a:t>
            </a:r>
            <a:r>
              <a:rPr lang="ja-JP" altLang="en-US" sz="897" dirty="0">
                <a:solidFill>
                  <a:srgbClr val="000000"/>
                </a:solidFill>
                <a:latin typeface="Noto Sans JP"/>
                <a:ea typeface="Noto Sans JP"/>
                <a:cs typeface="Noto Sans JP"/>
                <a:sym typeface="Noto Sans JP"/>
              </a:rPr>
              <a:t>　　</a:t>
            </a:r>
            <a:r>
              <a:rPr lang="en-US" sz="897" dirty="0">
                <a:solidFill>
                  <a:srgbClr val="000000"/>
                </a:solidFill>
                <a:latin typeface="Noto Sans JP"/>
                <a:ea typeface="Noto Sans JP"/>
                <a:cs typeface="Noto Sans JP"/>
                <a:sym typeface="Noto Sans JP"/>
              </a:rPr>
              <a:t>　　－</a:t>
            </a:r>
            <a:r>
              <a:rPr lang="ja-JP" altLang="en-US" sz="897" dirty="0">
                <a:solidFill>
                  <a:srgbClr val="000000"/>
                </a:solidFill>
                <a:latin typeface="Noto Sans JP"/>
                <a:ea typeface="Noto Sans JP"/>
                <a:cs typeface="Noto Sans JP"/>
                <a:sym typeface="Noto Sans JP"/>
              </a:rPr>
              <a:t>　　　　　　　　　　　　　　ご担当者</a:t>
            </a:r>
            <a:endParaRPr lang="en-US" sz="897" dirty="0">
              <a:solidFill>
                <a:srgbClr val="000000"/>
              </a:solidFill>
              <a:latin typeface="Noto Sans JP"/>
              <a:ea typeface="Noto Sans JP"/>
              <a:cs typeface="Noto Sans JP"/>
              <a:sym typeface="Noto Sans JP"/>
            </a:endParaRPr>
          </a:p>
        </p:txBody>
      </p:sp>
      <p:sp>
        <p:nvSpPr>
          <p:cNvPr id="91" name="TextBox 46">
            <a:extLst>
              <a:ext uri="{FF2B5EF4-FFF2-40B4-BE49-F238E27FC236}">
                <a16:creationId xmlns:a16="http://schemas.microsoft.com/office/drawing/2014/main" id="{197BEC90-B002-1606-D25D-7ABE655869C7}"/>
              </a:ext>
            </a:extLst>
          </p:cNvPr>
          <p:cNvSpPr txBox="1"/>
          <p:nvPr/>
        </p:nvSpPr>
        <p:spPr>
          <a:xfrm>
            <a:off x="2834441" y="1004339"/>
            <a:ext cx="4863318" cy="615553"/>
          </a:xfrm>
          <a:prstGeom prst="rect">
            <a:avLst/>
          </a:prstGeom>
        </p:spPr>
        <p:txBody>
          <a:bodyPr wrap="square" lIns="0" tIns="0" rIns="0" bIns="0" rtlCol="0" anchor="t">
            <a:spAutoFit/>
          </a:bodyPr>
          <a:lstStyle/>
          <a:p>
            <a:pPr>
              <a:lnSpc>
                <a:spcPts val="4751"/>
              </a:lnSpc>
            </a:pPr>
            <a:r>
              <a:rPr lang="ja-JP" altLang="en-US" sz="2400" b="1" dirty="0">
                <a:solidFill>
                  <a:srgbClr val="669900"/>
                </a:solidFill>
                <a:latin typeface="ＭＳ ゴシック" panose="020B0609070205080204" pitchFamily="49" charset="-128"/>
                <a:ea typeface="ＭＳ ゴシック" panose="020B0609070205080204" pitchFamily="49" charset="-128"/>
                <a:cs typeface="はれのそら明朝"/>
                <a:sym typeface="はれのそら明朝"/>
              </a:rPr>
              <a:t>（陸運事業者・荷主等向け）</a:t>
            </a:r>
            <a:r>
              <a:rPr lang="en-US" sz="4614" dirty="0">
                <a:solidFill>
                  <a:srgbClr val="669900"/>
                </a:solidFill>
                <a:latin typeface="ＭＳ ゴシック" panose="020B0609070205080204" pitchFamily="49" charset="-128"/>
                <a:ea typeface="ＭＳ ゴシック" panose="020B0609070205080204" pitchFamily="49" charset="-128"/>
                <a:cs typeface="はれのそら明朝"/>
                <a:sym typeface="はれのそら明朝"/>
              </a:rPr>
              <a:t>　</a:t>
            </a:r>
          </a:p>
        </p:txBody>
      </p:sp>
      <p:cxnSp>
        <p:nvCxnSpPr>
          <p:cNvPr id="9" name="AutoShape 17">
            <a:extLst>
              <a:ext uri="{FF2B5EF4-FFF2-40B4-BE49-F238E27FC236}">
                <a16:creationId xmlns:a16="http://schemas.microsoft.com/office/drawing/2014/main" id="{9C762522-518B-4341-0526-AD2BF5C54ED1}"/>
              </a:ext>
            </a:extLst>
          </p:cNvPr>
          <p:cNvCxnSpPr>
            <a:cxnSpLocks noChangeShapeType="1"/>
          </p:cNvCxnSpPr>
          <p:nvPr/>
        </p:nvCxnSpPr>
        <p:spPr bwMode="auto">
          <a:xfrm flipV="1">
            <a:off x="192874" y="7793866"/>
            <a:ext cx="7268122" cy="13106"/>
          </a:xfrm>
          <a:prstGeom prst="straightConnector1">
            <a:avLst/>
          </a:prstGeom>
          <a:noFill/>
          <a:ln w="6350" cap="rnd">
            <a:solidFill>
              <a:srgbClr val="000000"/>
            </a:solidFill>
            <a:prstDash val="sysDot"/>
            <a:round/>
            <a:headEnd/>
            <a:tailEnd/>
          </a:ln>
          <a:extLst>
            <a:ext uri="{909E8E84-426E-40DD-AFC4-6F175D3DCCD1}">
              <a14:hiddenFill xmlns:a14="http://schemas.microsoft.com/office/drawing/2010/main">
                <a:noFill/>
              </a14:hiddenFill>
            </a:ext>
          </a:extLst>
        </p:spPr>
      </p:cxnSp>
      <p:sp>
        <p:nvSpPr>
          <p:cNvPr id="10" name="テキスト ボックス 9">
            <a:extLst>
              <a:ext uri="{FF2B5EF4-FFF2-40B4-BE49-F238E27FC236}">
                <a16:creationId xmlns:a16="http://schemas.microsoft.com/office/drawing/2014/main" id="{2E6065AB-9803-A176-5C6F-AFAE53FA93B6}"/>
              </a:ext>
            </a:extLst>
          </p:cNvPr>
          <p:cNvSpPr txBox="1"/>
          <p:nvPr/>
        </p:nvSpPr>
        <p:spPr>
          <a:xfrm>
            <a:off x="2394111" y="7642641"/>
            <a:ext cx="6072186" cy="261610"/>
          </a:xfrm>
          <a:prstGeom prst="rect">
            <a:avLst/>
          </a:prstGeom>
          <a:noFill/>
        </p:spPr>
        <p:txBody>
          <a:bodyPr wrap="square">
            <a:spAutoFit/>
          </a:bodyPr>
          <a:lstStyle/>
          <a:p>
            <a:pPr marL="0" marR="0" lvl="0" indent="0" defTabSz="1019007" eaLnBrk="1" fontAlgn="auto" latinLnBrk="0" hangingPunct="1">
              <a:lnSpc>
                <a:spcPct val="100000"/>
              </a:lnSpc>
              <a:spcBef>
                <a:spcPts val="0"/>
              </a:spcBef>
              <a:spcAft>
                <a:spcPts val="0"/>
              </a:spcAft>
              <a:buClrTx/>
              <a:buSzTx/>
              <a:buFontTx/>
              <a:buNone/>
              <a:tabLst/>
              <a:defRPr/>
            </a:pPr>
            <a:r>
              <a:rPr kumimoji="1" lang="ja-JP" altLang="ja-JP" sz="1100" b="0" i="0" u="none" strike="noStrike" kern="100" cap="none" spc="0" normalizeH="0" baseline="0" noProof="0" dirty="0">
                <a:ln>
                  <a:noFill/>
                </a:ln>
                <a:solidFill>
                  <a:srgbClr val="000000"/>
                </a:solidFill>
                <a:effectLst/>
                <a:uLnTx/>
                <a:uFillTx/>
                <a:ea typeface="ＭＳ ゴシック" panose="020B0609070205080204" pitchFamily="49" charset="-128"/>
                <a:cs typeface="Times New Roman" panose="02020603050405020304" pitchFamily="18" charset="0"/>
              </a:rPr>
              <a:t>（切り取らずにそのままご送信ください。）</a:t>
            </a:r>
            <a:endParaRPr kumimoji="1" lang="ja-JP" altLang="en-US" sz="2006" b="0" i="0" u="none" strike="noStrike" kern="0" cap="none" spc="0" normalizeH="0" baseline="0" noProof="0" dirty="0">
              <a:ln>
                <a:noFill/>
              </a:ln>
              <a:solidFill>
                <a:prstClr val="black"/>
              </a:solidFill>
              <a:effectLst/>
              <a:uLnTx/>
              <a:uFillTx/>
            </a:endParaRPr>
          </a:p>
        </p:txBody>
      </p:sp>
      <p:sp>
        <p:nvSpPr>
          <p:cNvPr id="11" name="TextBox 82">
            <a:extLst>
              <a:ext uri="{FF2B5EF4-FFF2-40B4-BE49-F238E27FC236}">
                <a16:creationId xmlns:a16="http://schemas.microsoft.com/office/drawing/2014/main" id="{3DCE3D0C-09C2-6191-1E54-08C165F3CDF5}"/>
              </a:ext>
            </a:extLst>
          </p:cNvPr>
          <p:cNvSpPr txBox="1"/>
          <p:nvPr/>
        </p:nvSpPr>
        <p:spPr>
          <a:xfrm>
            <a:off x="2739752" y="93699"/>
            <a:ext cx="2329931" cy="260392"/>
          </a:xfrm>
          <a:prstGeom prst="rect">
            <a:avLst/>
          </a:prstGeom>
          <a:solidFill>
            <a:schemeClr val="bg1"/>
          </a:solidFill>
          <a:ln>
            <a:solidFill>
              <a:schemeClr val="accent3">
                <a:lumMod val="50000"/>
              </a:schemeClr>
            </a:solidFill>
          </a:ln>
        </p:spPr>
        <p:txBody>
          <a:bodyPr wrap="square" lIns="0" tIns="0" rIns="0" bIns="0" rtlCol="0" anchor="t">
            <a:spAutoFit/>
          </a:bodyPr>
          <a:lstStyle/>
          <a:p>
            <a:pPr algn="ctr">
              <a:lnSpc>
                <a:spcPts val="2231"/>
              </a:lnSpc>
              <a:spcBef>
                <a:spcPct val="0"/>
              </a:spcBef>
            </a:pPr>
            <a:r>
              <a:rPr lang="ja-JP" altLang="en-US" sz="1593" b="1" dirty="0">
                <a:solidFill>
                  <a:srgbClr val="404040"/>
                </a:solidFill>
                <a:latin typeface="Noto Sans JP" panose="020B0200000000000000" pitchFamily="50" charset="-128"/>
                <a:ea typeface="Noto Sans JP" panose="020B0200000000000000" pitchFamily="50" charset="-128"/>
                <a:cs typeface="Roboto Bold"/>
                <a:sym typeface="Roboto Bold"/>
              </a:rPr>
              <a:t>陸災防からのお知らせ</a:t>
            </a:r>
            <a:endParaRPr lang="en-US" sz="1593" b="1" dirty="0">
              <a:solidFill>
                <a:srgbClr val="404040"/>
              </a:solidFill>
              <a:latin typeface="Noto Sans JP" panose="020B0200000000000000" pitchFamily="50" charset="-128"/>
              <a:ea typeface="Noto Sans JP" panose="020B0200000000000000" pitchFamily="50" charset="-128"/>
              <a:cs typeface="Roboto Bold"/>
              <a:sym typeface="Roboto Bold"/>
            </a:endParaRPr>
          </a:p>
        </p:txBody>
      </p:sp>
      <p:sp>
        <p:nvSpPr>
          <p:cNvPr id="12" name="テキスト ボックス 11">
            <a:extLst>
              <a:ext uri="{FF2B5EF4-FFF2-40B4-BE49-F238E27FC236}">
                <a16:creationId xmlns:a16="http://schemas.microsoft.com/office/drawing/2014/main" id="{0DFDA9C9-4981-0BCD-FA37-478202B580DD}"/>
              </a:ext>
            </a:extLst>
          </p:cNvPr>
          <p:cNvSpPr txBox="1"/>
          <p:nvPr/>
        </p:nvSpPr>
        <p:spPr>
          <a:xfrm>
            <a:off x="579437" y="8580330"/>
            <a:ext cx="576905" cy="184666"/>
          </a:xfrm>
          <a:prstGeom prst="rect">
            <a:avLst/>
          </a:prstGeom>
          <a:noFill/>
        </p:spPr>
        <p:txBody>
          <a:bodyPr wrap="square" rtlCol="0">
            <a:spAutoFit/>
          </a:bodyPr>
          <a:lstStyle/>
          <a:p>
            <a:r>
              <a:rPr lang="ja-JP" altLang="en-US" sz="600" b="1" dirty="0">
                <a:solidFill>
                  <a:srgbClr val="404040"/>
                </a:solidFill>
                <a:latin typeface="Noto Sans JP" panose="020B0200000000000000" pitchFamily="50" charset="-128"/>
                <a:ea typeface="Noto Sans JP" panose="020B0200000000000000" pitchFamily="50" charset="-128"/>
                <a:cs typeface="Noto Sans JP Medium"/>
                <a:sym typeface="Noto Sans JP Medium"/>
              </a:rPr>
              <a:t>ふりがな</a:t>
            </a:r>
            <a:endParaRPr kumimoji="1" lang="ja-JP" altLang="en-US" sz="600" dirty="0"/>
          </a:p>
        </p:txBody>
      </p:sp>
      <p:sp>
        <p:nvSpPr>
          <p:cNvPr id="13" name="テキスト ボックス 12">
            <a:extLst>
              <a:ext uri="{FF2B5EF4-FFF2-40B4-BE49-F238E27FC236}">
                <a16:creationId xmlns:a16="http://schemas.microsoft.com/office/drawing/2014/main" id="{38D091C3-76F9-8EBE-9214-87422147D4E6}"/>
              </a:ext>
            </a:extLst>
          </p:cNvPr>
          <p:cNvSpPr txBox="1"/>
          <p:nvPr/>
        </p:nvSpPr>
        <p:spPr>
          <a:xfrm>
            <a:off x="579437" y="8980748"/>
            <a:ext cx="576905" cy="184666"/>
          </a:xfrm>
          <a:prstGeom prst="rect">
            <a:avLst/>
          </a:prstGeom>
          <a:noFill/>
        </p:spPr>
        <p:txBody>
          <a:bodyPr wrap="square" rtlCol="0">
            <a:spAutoFit/>
          </a:bodyPr>
          <a:lstStyle/>
          <a:p>
            <a:r>
              <a:rPr lang="ja-JP" altLang="en-US" sz="600" b="1" dirty="0">
                <a:solidFill>
                  <a:srgbClr val="404040"/>
                </a:solidFill>
                <a:latin typeface="Noto Sans JP" panose="020B0200000000000000" pitchFamily="50" charset="-128"/>
                <a:ea typeface="Noto Sans JP" panose="020B0200000000000000" pitchFamily="50" charset="-128"/>
                <a:cs typeface="Noto Sans JP Medium"/>
                <a:sym typeface="Noto Sans JP Medium"/>
              </a:rPr>
              <a:t>ふりがな</a:t>
            </a:r>
            <a:endParaRPr kumimoji="1" lang="ja-JP" altLang="en-US" sz="600" dirty="0"/>
          </a:p>
        </p:txBody>
      </p:sp>
      <p:sp>
        <p:nvSpPr>
          <p:cNvPr id="14" name="TextBox 79">
            <a:extLst>
              <a:ext uri="{FF2B5EF4-FFF2-40B4-BE49-F238E27FC236}">
                <a16:creationId xmlns:a16="http://schemas.microsoft.com/office/drawing/2014/main" id="{37801190-7484-59E8-C6C5-C8D5C0631817}"/>
              </a:ext>
            </a:extLst>
          </p:cNvPr>
          <p:cNvSpPr txBox="1"/>
          <p:nvPr/>
        </p:nvSpPr>
        <p:spPr>
          <a:xfrm>
            <a:off x="3081951" y="5133283"/>
            <a:ext cx="2057281" cy="235064"/>
          </a:xfrm>
          <a:prstGeom prst="rect">
            <a:avLst/>
          </a:prstGeom>
        </p:spPr>
        <p:txBody>
          <a:bodyPr wrap="square" lIns="0" tIns="0" rIns="0" bIns="0" rtlCol="0" anchor="t">
            <a:spAutoFit/>
          </a:bodyPr>
          <a:lstStyle/>
          <a:p>
            <a:pPr algn="just">
              <a:lnSpc>
                <a:spcPts val="1952"/>
              </a:lnSpc>
              <a:spcBef>
                <a:spcPct val="0"/>
              </a:spcBef>
            </a:pPr>
            <a:endParaRPr lang="en-US" sz="1394" b="1" dirty="0">
              <a:solidFill>
                <a:srgbClr val="404040"/>
              </a:solidFill>
              <a:latin typeface="Noto Sans JP" panose="020B0200000000000000" pitchFamily="50" charset="-128"/>
              <a:ea typeface="Noto Sans JP" panose="020B0200000000000000" pitchFamily="50" charset="-128"/>
              <a:cs typeface="Roboto Bold"/>
              <a:sym typeface="Roboto Bold"/>
            </a:endParaRPr>
          </a:p>
        </p:txBody>
      </p:sp>
      <p:sp>
        <p:nvSpPr>
          <p:cNvPr id="28" name="TextBox 77">
            <a:extLst>
              <a:ext uri="{FF2B5EF4-FFF2-40B4-BE49-F238E27FC236}">
                <a16:creationId xmlns:a16="http://schemas.microsoft.com/office/drawing/2014/main" id="{395BFFE7-4657-923C-E4E5-DE0FC5387C6F}"/>
              </a:ext>
            </a:extLst>
          </p:cNvPr>
          <p:cNvSpPr txBox="1"/>
          <p:nvPr/>
        </p:nvSpPr>
        <p:spPr>
          <a:xfrm>
            <a:off x="1249576" y="5490888"/>
            <a:ext cx="6091102" cy="177806"/>
          </a:xfrm>
          <a:prstGeom prst="rect">
            <a:avLst/>
          </a:prstGeom>
        </p:spPr>
        <p:txBody>
          <a:bodyPr wrap="square" lIns="0" tIns="0" rIns="0" bIns="0" rtlCol="0" anchor="t">
            <a:spAutoFit/>
          </a:bodyPr>
          <a:lstStyle/>
          <a:p>
            <a:pPr>
              <a:lnSpc>
                <a:spcPts val="1535"/>
              </a:lnSpc>
            </a:pPr>
            <a:r>
              <a:rPr lang="en-US" altLang="ja-JP" sz="1096" b="1" dirty="0">
                <a:solidFill>
                  <a:srgbClr val="404040"/>
                </a:solidFill>
                <a:latin typeface="Noto Sans JP"/>
                <a:ea typeface="Noto Sans JP"/>
                <a:cs typeface="Noto Sans JP"/>
                <a:sym typeface="Noto Sans JP"/>
              </a:rPr>
              <a:t>※</a:t>
            </a:r>
            <a:r>
              <a:rPr lang="ja-JP" altLang="en-US" sz="1096" b="1" dirty="0">
                <a:solidFill>
                  <a:srgbClr val="404040"/>
                </a:solidFill>
                <a:latin typeface="Noto Sans JP"/>
                <a:ea typeface="Noto Sans JP"/>
                <a:cs typeface="Noto Sans JP"/>
                <a:sym typeface="Noto Sans JP"/>
              </a:rPr>
              <a:t>当日は公共交通機関でお越しください。</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TotalTime>
  <Words>375</Words>
  <Application>Microsoft Office PowerPoint</Application>
  <PresentationFormat>ユーザー設定</PresentationFormat>
  <Paragraphs>51</Paragraphs>
  <Slides>1</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vt:i4>
      </vt:variant>
    </vt:vector>
  </HeadingPairs>
  <TitlesOfParts>
    <vt:vector size="8" baseType="lpstr">
      <vt:lpstr>Arial</vt:lpstr>
      <vt:lpstr>Calibri</vt:lpstr>
      <vt:lpstr>Noto Sans JP</vt:lpstr>
      <vt:lpstr>ＭＳ ゴシック</vt:lpstr>
      <vt:lpstr>Roboto</vt:lpstr>
      <vt:lpstr>Noto Sans JP Bold</vt:lpstr>
      <vt:lpstr>Office Theme</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荷役災害防止担当者研修（陸運・荷主事業者向け）チラシ</dc:title>
  <dc:creator>猪 新一朗</dc:creator>
  <cp:lastModifiedBy>大越 浩司</cp:lastModifiedBy>
  <cp:revision>72</cp:revision>
  <cp:lastPrinted>2025-05-20T01:03:16Z</cp:lastPrinted>
  <dcterms:created xsi:type="dcterms:W3CDTF">2006-08-16T00:00:00Z</dcterms:created>
  <dcterms:modified xsi:type="dcterms:W3CDTF">2025-06-26T23:54:26Z</dcterms:modified>
  <dc:identifier>DAGl5eS4ViY</dc:identifier>
</cp:coreProperties>
</file>